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Changa One"/>
      <p:regular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glnNE2CVakLEyKkiNxtuMGdrQO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9AD6F9-4BBB-4A14-BBFC-8180CD97A850}">
  <a:tblStyle styleId="{619AD6F9-4BBB-4A14-BBFC-8180CD97A8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22" Type="http://schemas.openxmlformats.org/officeDocument/2006/relationships/slide" Target="slides/slide17.xml"/><Relationship Id="rId44" Type="http://schemas.openxmlformats.org/officeDocument/2006/relationships/font" Target="fonts/Poppins-boldItalic.fntdata"/><Relationship Id="rId21" Type="http://schemas.openxmlformats.org/officeDocument/2006/relationships/slide" Target="slides/slide16.xml"/><Relationship Id="rId43" Type="http://schemas.openxmlformats.org/officeDocument/2006/relationships/font" Target="fonts/Poppins-italic.fntdata"/><Relationship Id="rId24" Type="http://schemas.openxmlformats.org/officeDocument/2006/relationships/slide" Target="slides/slide19.xml"/><Relationship Id="rId46" Type="http://schemas.openxmlformats.org/officeDocument/2006/relationships/font" Target="fonts/ChangaOne-italic.fntdata"/><Relationship Id="rId23" Type="http://schemas.openxmlformats.org/officeDocument/2006/relationships/slide" Target="slides/slide18.xml"/><Relationship Id="rId45" Type="http://schemas.openxmlformats.org/officeDocument/2006/relationships/font" Target="fonts/Changa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228d710a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228d710a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228d710a4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2228d710a4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228d710a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2228d710a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228d710a4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2228d710a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228d710a4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228d710a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978d626d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1978d626d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On a un producer de données qui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978d626d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1978d626d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28d710a4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228d710a4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228d710a4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228d710a4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228d710a4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228d710a4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228d710a4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228d710a4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228d710a4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228d710a4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6f009ba5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16f009ba5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228d710a4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2228d710a4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8b65df2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28b65df2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f009ba55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6f009ba55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/>
          <p:nvPr/>
        </p:nvSpPr>
        <p:spPr>
          <a:xfrm flipH="1" rot="1916751">
            <a:off x="-842020" y="3775730"/>
            <a:ext cx="3433445" cy="231884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1"/>
          <p:cNvSpPr/>
          <p:nvPr/>
        </p:nvSpPr>
        <p:spPr>
          <a:xfrm flipH="1" rot="9402940">
            <a:off x="-1190044" y="426770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1"/>
          <p:cNvSpPr/>
          <p:nvPr/>
        </p:nvSpPr>
        <p:spPr>
          <a:xfrm>
            <a:off x="281695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1"/>
          <p:cNvSpPr/>
          <p:nvPr/>
        </p:nvSpPr>
        <p:spPr>
          <a:xfrm flipH="1" rot="-7802241">
            <a:off x="7396078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1"/>
          <p:cNvSpPr/>
          <p:nvPr/>
        </p:nvSpPr>
        <p:spPr>
          <a:xfrm rot="1391490">
            <a:off x="8874700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"/>
          <p:cNvSpPr/>
          <p:nvPr/>
        </p:nvSpPr>
        <p:spPr>
          <a:xfrm flipH="1" rot="-1916352">
            <a:off x="6920140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"/>
          <p:cNvSpPr/>
          <p:nvPr/>
        </p:nvSpPr>
        <p:spPr>
          <a:xfrm flipH="1" rot="8758962">
            <a:off x="5355573" y="-2263269"/>
            <a:ext cx="3433549" cy="231887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1"/>
          <p:cNvSpPr/>
          <p:nvPr/>
        </p:nvSpPr>
        <p:spPr>
          <a:xfrm rot="1391490">
            <a:off x="7124220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1"/>
          <p:cNvSpPr/>
          <p:nvPr/>
        </p:nvSpPr>
        <p:spPr>
          <a:xfrm rot="1391490">
            <a:off x="7326950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1"/>
          <p:cNvSpPr/>
          <p:nvPr/>
        </p:nvSpPr>
        <p:spPr>
          <a:xfrm rot="1391490">
            <a:off x="1140425" y="3979144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1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1"/>
          <p:cNvSpPr/>
          <p:nvPr/>
        </p:nvSpPr>
        <p:spPr>
          <a:xfrm flipH="1" rot="-1408323">
            <a:off x="8330315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1"/>
          <p:cNvSpPr/>
          <p:nvPr/>
        </p:nvSpPr>
        <p:spPr>
          <a:xfrm flipH="1" rot="-7942126">
            <a:off x="709244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escription" id="22" name="Google Shape;22;p21" title="TITRE"/>
          <p:cNvSpPr txBox="1"/>
          <p:nvPr>
            <p:ph type="title"/>
          </p:nvPr>
        </p:nvSpPr>
        <p:spPr>
          <a:xfrm>
            <a:off x="646675" y="796975"/>
            <a:ext cx="32292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None/>
              <a:defRPr b="1" sz="23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descr="Description" id="23" name="Google Shape;23;p21" title="TITRE"/>
          <p:cNvSpPr txBox="1"/>
          <p:nvPr>
            <p:ph idx="2" type="title"/>
          </p:nvPr>
        </p:nvSpPr>
        <p:spPr>
          <a:xfrm>
            <a:off x="646675" y="2183225"/>
            <a:ext cx="32292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None/>
              <a:defRPr sz="1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4" name="Google Shape;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4876075" y="1404588"/>
            <a:ext cx="35478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" type="subTitle"/>
          </p:nvPr>
        </p:nvSpPr>
        <p:spPr>
          <a:xfrm>
            <a:off x="5784000" y="2969063"/>
            <a:ext cx="26400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" name="Google Shape;144;p30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0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0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0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/>
          <p:nvPr/>
        </p:nvSpPr>
        <p:spPr>
          <a:xfrm rot="7802315">
            <a:off x="-1309392" y="-179733"/>
            <a:ext cx="3398331" cy="1991114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1503000" y="-339275"/>
            <a:ext cx="6138000" cy="21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"/>
              <a:buFont typeface="Montserrat"/>
              <a:buNone/>
              <a:defRPr b="1" sz="2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2" name="Google Shape;152;p31"/>
          <p:cNvSpPr/>
          <p:nvPr/>
        </p:nvSpPr>
        <p:spPr>
          <a:xfrm flipH="1" rot="-1391490">
            <a:off x="351803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1"/>
          <p:cNvSpPr/>
          <p:nvPr/>
        </p:nvSpPr>
        <p:spPr>
          <a:xfrm flipH="1" rot="-1391490">
            <a:off x="1899553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1"/>
          <p:cNvSpPr/>
          <p:nvPr/>
        </p:nvSpPr>
        <p:spPr>
          <a:xfrm flipH="1" rot="1332938">
            <a:off x="-1303955" y="3817764"/>
            <a:ext cx="3711563" cy="2133587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1"/>
          <p:cNvSpPr/>
          <p:nvPr/>
        </p:nvSpPr>
        <p:spPr>
          <a:xfrm rot="1000054">
            <a:off x="-1653409" y="3316301"/>
            <a:ext cx="2481410" cy="167582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1"/>
          <p:cNvSpPr/>
          <p:nvPr/>
        </p:nvSpPr>
        <p:spPr>
          <a:xfrm rot="-2997759">
            <a:off x="7185747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1"/>
          <p:cNvSpPr/>
          <p:nvPr/>
        </p:nvSpPr>
        <p:spPr>
          <a:xfrm flipH="1" rot="9408510">
            <a:off x="86643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1"/>
          <p:cNvSpPr/>
          <p:nvPr/>
        </p:nvSpPr>
        <p:spPr>
          <a:xfrm flipH="1" rot="9408510">
            <a:off x="6913889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1"/>
          <p:cNvSpPr/>
          <p:nvPr/>
        </p:nvSpPr>
        <p:spPr>
          <a:xfrm flipH="1" rot="9408510">
            <a:off x="7116619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1"/>
          <p:cNvSpPr/>
          <p:nvPr/>
        </p:nvSpPr>
        <p:spPr>
          <a:xfrm flipH="1" rot="-2524982">
            <a:off x="7343404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1"/>
          <p:cNvSpPr/>
          <p:nvPr/>
        </p:nvSpPr>
        <p:spPr>
          <a:xfrm rot="-2857874">
            <a:off x="6882112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/>
          <p:nvPr/>
        </p:nvSpPr>
        <p:spPr>
          <a:xfrm rot="7802241">
            <a:off x="-1177503" y="-718207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720000" y="445025"/>
            <a:ext cx="56808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32"/>
          <p:cNvSpPr/>
          <p:nvPr/>
        </p:nvSpPr>
        <p:spPr>
          <a:xfrm rot="8928436">
            <a:off x="-2481731" y="3868963"/>
            <a:ext cx="3711453" cy="2133524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2"/>
          <p:cNvSpPr/>
          <p:nvPr/>
        </p:nvSpPr>
        <p:spPr>
          <a:xfrm flipH="1" rot="6059817">
            <a:off x="-2249875" y="3482786"/>
            <a:ext cx="3384893" cy="2905873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2"/>
          <p:cNvSpPr/>
          <p:nvPr/>
        </p:nvSpPr>
        <p:spPr>
          <a:xfrm flipH="1">
            <a:off x="7017" y="1687211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1538" y="454892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2441700" y="3001200"/>
            <a:ext cx="42606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" name="Google Shape;173;p33"/>
          <p:cNvSpPr/>
          <p:nvPr/>
        </p:nvSpPr>
        <p:spPr>
          <a:xfrm flipH="1">
            <a:off x="7923372" y="32956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3"/>
          <p:cNvSpPr/>
          <p:nvPr/>
        </p:nvSpPr>
        <p:spPr>
          <a:xfrm flipH="1">
            <a:off x="5488672" y="43938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3"/>
          <p:cNvSpPr/>
          <p:nvPr/>
        </p:nvSpPr>
        <p:spPr>
          <a:xfrm rot="8696747">
            <a:off x="7672128" y="4485156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3"/>
          <p:cNvSpPr/>
          <p:nvPr/>
        </p:nvSpPr>
        <p:spPr>
          <a:xfrm rot="8696747">
            <a:off x="7740054" y="4212668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3"/>
          <p:cNvSpPr/>
          <p:nvPr/>
        </p:nvSpPr>
        <p:spPr>
          <a:xfrm flipH="1">
            <a:off x="6488347" y="474535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3"/>
          <p:cNvSpPr/>
          <p:nvPr/>
        </p:nvSpPr>
        <p:spPr>
          <a:xfrm flipH="1" rot="10800000">
            <a:off x="-2202398" y="-1059203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/>
          <p:nvPr/>
        </p:nvSpPr>
        <p:spPr>
          <a:xfrm flipH="1" rot="10800000">
            <a:off x="232302" y="-2157403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3"/>
          <p:cNvSpPr/>
          <p:nvPr/>
        </p:nvSpPr>
        <p:spPr>
          <a:xfrm rot="-2103253">
            <a:off x="1305807" y="54746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3"/>
          <p:cNvSpPr/>
          <p:nvPr/>
        </p:nvSpPr>
        <p:spPr>
          <a:xfrm rot="-2103253">
            <a:off x="1204693" y="7685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3"/>
          <p:cNvSpPr/>
          <p:nvPr/>
        </p:nvSpPr>
        <p:spPr>
          <a:xfrm flipH="1" rot="10800000">
            <a:off x="-767373" y="-250887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/>
          <p:nvPr/>
        </p:nvSpPr>
        <p:spPr>
          <a:xfrm>
            <a:off x="6969726" y="3214095"/>
            <a:ext cx="860134" cy="558476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4"/>
          <p:cNvSpPr/>
          <p:nvPr/>
        </p:nvSpPr>
        <p:spPr>
          <a:xfrm rot="2472471">
            <a:off x="4154935" y="3206291"/>
            <a:ext cx="884135" cy="574059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1357697" y="3206987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6969726" y="1436845"/>
            <a:ext cx="860134" cy="558476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34"/>
          <p:cNvSpPr/>
          <p:nvPr/>
        </p:nvSpPr>
        <p:spPr>
          <a:xfrm rot="2472471">
            <a:off x="4154935" y="1429041"/>
            <a:ext cx="884135" cy="574059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4"/>
          <p:cNvSpPr/>
          <p:nvPr/>
        </p:nvSpPr>
        <p:spPr>
          <a:xfrm>
            <a:off x="1357697" y="1429737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4"/>
          <p:cNvSpPr txBox="1"/>
          <p:nvPr/>
        </p:nvSpPr>
        <p:spPr>
          <a:xfrm>
            <a:off x="1363225" y="3789501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34"/>
          <p:cNvSpPr txBox="1"/>
          <p:nvPr/>
        </p:nvSpPr>
        <p:spPr>
          <a:xfrm>
            <a:off x="1363225" y="2016000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4"/>
          <p:cNvSpPr txBox="1"/>
          <p:nvPr/>
        </p:nvSpPr>
        <p:spPr>
          <a:xfrm>
            <a:off x="1219250" y="2318349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4033050" y="2318349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4177025" y="3789501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510114" y="15073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1510114" y="32837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4313711" y="32837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4177025" y="2016000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4334786" y="14918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6973965" y="2016000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0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6829989" y="2318349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6973965" y="3789501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0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TITRE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7096439" y="15073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4"/>
          <p:cNvSpPr txBox="1"/>
          <p:nvPr/>
        </p:nvSpPr>
        <p:spPr>
          <a:xfrm>
            <a:off x="7096439" y="3283725"/>
            <a:ext cx="666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4"/>
          <p:cNvSpPr txBox="1"/>
          <p:nvPr>
            <p:ph type="title"/>
          </p:nvPr>
        </p:nvSpPr>
        <p:spPr>
          <a:xfrm>
            <a:off x="463825" y="275525"/>
            <a:ext cx="7719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1227675" y="40799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4041475" y="40799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6838414" y="40799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6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Describe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4356900" y="2772613"/>
            <a:ext cx="38061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5" name="Google Shape;215;p36"/>
          <p:cNvSpPr txBox="1"/>
          <p:nvPr>
            <p:ph idx="1" type="subTitle"/>
          </p:nvPr>
        </p:nvSpPr>
        <p:spPr>
          <a:xfrm>
            <a:off x="2696175" y="1214400"/>
            <a:ext cx="54615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36"/>
          <p:cNvSpPr/>
          <p:nvPr/>
        </p:nvSpPr>
        <p:spPr>
          <a:xfrm>
            <a:off x="-2304807" y="-1455512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6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6"/>
          <p:cNvSpPr/>
          <p:nvPr/>
        </p:nvSpPr>
        <p:spPr>
          <a:xfrm flipH="1" rot="-8696747">
            <a:off x="1183384" y="4030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6"/>
          <p:cNvSpPr/>
          <p:nvPr/>
        </p:nvSpPr>
        <p:spPr>
          <a:xfrm flipH="1" rot="-8696747">
            <a:off x="1196317" y="11916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6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6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-1314845" y="36925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6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-2233145" y="4709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6"/>
          <p:cNvSpPr/>
          <p:nvPr/>
        </p:nvSpPr>
        <p:spPr>
          <a:xfrm rot="7413608">
            <a:off x="-2233131" y="-1368798"/>
            <a:ext cx="3384846" cy="2905832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5AF1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6"/>
          <p:cNvSpPr/>
          <p:nvPr/>
        </p:nvSpPr>
        <p:spPr>
          <a:xfrm flipH="1" rot="-1397060">
            <a:off x="7227010" y="468236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6"/>
          <p:cNvSpPr/>
          <p:nvPr/>
        </p:nvSpPr>
        <p:spPr>
          <a:xfrm rot="7796595">
            <a:off x="7963656" y="4742429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6"/>
          <p:cNvSpPr/>
          <p:nvPr/>
        </p:nvSpPr>
        <p:spPr>
          <a:xfrm rot="7796595">
            <a:off x="7752918" y="48940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6"/>
          <p:cNvSpPr/>
          <p:nvPr/>
        </p:nvSpPr>
        <p:spPr>
          <a:xfrm flipH="1" rot="-1397060">
            <a:off x="7639810" y="4457788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/>
          <p:cNvSpPr/>
          <p:nvPr/>
        </p:nvSpPr>
        <p:spPr>
          <a:xfrm rot="10800000">
            <a:off x="6029617" y="4915104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720000" y="445025"/>
            <a:ext cx="60429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37"/>
          <p:cNvSpPr txBox="1"/>
          <p:nvPr>
            <p:ph idx="1" type="subTitle"/>
          </p:nvPr>
        </p:nvSpPr>
        <p:spPr>
          <a:xfrm>
            <a:off x="720000" y="1723075"/>
            <a:ext cx="41898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37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7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7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-1442545" y="453922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7"/>
          <p:cNvSpPr/>
          <p:nvPr/>
        </p:nvSpPr>
        <p:spPr>
          <a:xfrm flipH="1" rot="-8696747">
            <a:off x="450673" y="4308594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7"/>
          <p:cNvSpPr/>
          <p:nvPr/>
        </p:nvSpPr>
        <p:spPr>
          <a:xfrm flipH="1" rot="-8696747">
            <a:off x="169334" y="42828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7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-2233145" y="4709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7"/>
          <p:cNvSpPr/>
          <p:nvPr/>
        </p:nvSpPr>
        <p:spPr>
          <a:xfrm flipH="1">
            <a:off x="7923372" y="3150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7"/>
          <p:cNvSpPr/>
          <p:nvPr/>
        </p:nvSpPr>
        <p:spPr>
          <a:xfrm flipH="1">
            <a:off x="5488672" y="4603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7"/>
          <p:cNvSpPr/>
          <p:nvPr/>
        </p:nvSpPr>
        <p:spPr>
          <a:xfrm rot="8696747">
            <a:off x="7672128" y="46947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7"/>
          <p:cNvSpPr/>
          <p:nvPr/>
        </p:nvSpPr>
        <p:spPr>
          <a:xfrm rot="8696747">
            <a:off x="7740054" y="44222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7"/>
          <p:cNvSpPr/>
          <p:nvPr/>
        </p:nvSpPr>
        <p:spPr>
          <a:xfrm flipH="1">
            <a:off x="6488347" y="49549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8994028" y="292868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7"/>
          <p:cNvSpPr/>
          <p:nvPr/>
        </p:nvSpPr>
        <p:spPr>
          <a:xfrm flipH="1">
            <a:off x="8681197" y="343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/>
          <p:nvPr/>
        </p:nvSpPr>
        <p:spPr>
          <a:xfrm>
            <a:off x="6972427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8"/>
          <p:cNvSpPr/>
          <p:nvPr/>
        </p:nvSpPr>
        <p:spPr>
          <a:xfrm flipH="1" rot="-7802241">
            <a:off x="7490547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/>
          <p:nvPr/>
        </p:nvSpPr>
        <p:spPr>
          <a:xfrm rot="1391490">
            <a:off x="8969169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8"/>
          <p:cNvSpPr/>
          <p:nvPr/>
        </p:nvSpPr>
        <p:spPr>
          <a:xfrm flipH="1" rot="-1916352">
            <a:off x="6805509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8"/>
          <p:cNvSpPr/>
          <p:nvPr/>
        </p:nvSpPr>
        <p:spPr>
          <a:xfrm rot="1391490">
            <a:off x="7218689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8"/>
          <p:cNvSpPr/>
          <p:nvPr/>
        </p:nvSpPr>
        <p:spPr>
          <a:xfrm rot="1391490">
            <a:off x="7421419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/>
          <p:nvPr/>
        </p:nvSpPr>
        <p:spPr>
          <a:xfrm flipH="1" rot="-1408323">
            <a:off x="8258884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8"/>
          <p:cNvSpPr/>
          <p:nvPr/>
        </p:nvSpPr>
        <p:spPr>
          <a:xfrm flipH="1" rot="-7942126">
            <a:off x="7186912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8"/>
          <p:cNvSpPr/>
          <p:nvPr/>
        </p:nvSpPr>
        <p:spPr>
          <a:xfrm rot="1391490">
            <a:off x="7142489" y="4703424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8"/>
          <p:cNvSpPr/>
          <p:nvPr/>
        </p:nvSpPr>
        <p:spPr>
          <a:xfrm rot="10800000">
            <a:off x="2043748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8"/>
          <p:cNvSpPr/>
          <p:nvPr/>
        </p:nvSpPr>
        <p:spPr>
          <a:xfrm flipH="1" rot="2997759">
            <a:off x="-828003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8"/>
          <p:cNvSpPr/>
          <p:nvPr/>
        </p:nvSpPr>
        <p:spPr>
          <a:xfrm rot="-9408510">
            <a:off x="47003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8"/>
          <p:cNvSpPr/>
          <p:nvPr/>
        </p:nvSpPr>
        <p:spPr>
          <a:xfrm flipH="1" rot="8883648">
            <a:off x="-109482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8"/>
          <p:cNvSpPr/>
          <p:nvPr/>
        </p:nvSpPr>
        <p:spPr>
          <a:xfrm rot="-9408510">
            <a:off x="1764297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8"/>
          <p:cNvSpPr/>
          <p:nvPr/>
        </p:nvSpPr>
        <p:spPr>
          <a:xfrm rot="-9408510">
            <a:off x="1594753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8"/>
          <p:cNvSpPr/>
          <p:nvPr/>
        </p:nvSpPr>
        <p:spPr>
          <a:xfrm rot="2524982">
            <a:off x="-2215607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8"/>
          <p:cNvSpPr/>
          <p:nvPr/>
        </p:nvSpPr>
        <p:spPr>
          <a:xfrm flipH="1" rot="9391677">
            <a:off x="-2499581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/>
          <p:nvPr/>
        </p:nvSpPr>
        <p:spPr>
          <a:xfrm flipH="1" rot="2857874">
            <a:off x="-524263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8"/>
          <p:cNvSpPr/>
          <p:nvPr/>
        </p:nvSpPr>
        <p:spPr>
          <a:xfrm rot="-9408510">
            <a:off x="1840497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720025" y="360275"/>
            <a:ext cx="66684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39"/>
          <p:cNvSpPr txBox="1"/>
          <p:nvPr>
            <p:ph idx="1" type="subTitle"/>
          </p:nvPr>
        </p:nvSpPr>
        <p:spPr>
          <a:xfrm>
            <a:off x="1489525" y="1704325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idx="2" type="subTitle"/>
          </p:nvPr>
        </p:nvSpPr>
        <p:spPr>
          <a:xfrm>
            <a:off x="1489525" y="24033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7" name="Google Shape;277;p39"/>
          <p:cNvSpPr txBox="1"/>
          <p:nvPr>
            <p:ph idx="3" type="subTitle"/>
          </p:nvPr>
        </p:nvSpPr>
        <p:spPr>
          <a:xfrm>
            <a:off x="5456199" y="1704325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8" name="Google Shape;278;p39"/>
          <p:cNvSpPr txBox="1"/>
          <p:nvPr>
            <p:ph idx="4" type="subTitle"/>
          </p:nvPr>
        </p:nvSpPr>
        <p:spPr>
          <a:xfrm>
            <a:off x="5456199" y="24033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9" name="Google Shape;279;p39"/>
          <p:cNvSpPr txBox="1"/>
          <p:nvPr>
            <p:ph idx="5" type="subTitle"/>
          </p:nvPr>
        </p:nvSpPr>
        <p:spPr>
          <a:xfrm>
            <a:off x="1489525" y="3130576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0" name="Google Shape;280;p39"/>
          <p:cNvSpPr txBox="1"/>
          <p:nvPr>
            <p:ph idx="6" type="subTitle"/>
          </p:nvPr>
        </p:nvSpPr>
        <p:spPr>
          <a:xfrm>
            <a:off x="1489525" y="38290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1" name="Google Shape;281;p39"/>
          <p:cNvSpPr txBox="1"/>
          <p:nvPr>
            <p:ph idx="7" type="subTitle"/>
          </p:nvPr>
        </p:nvSpPr>
        <p:spPr>
          <a:xfrm>
            <a:off x="5456199" y="3130576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2" name="Google Shape;282;p39"/>
          <p:cNvSpPr txBox="1"/>
          <p:nvPr>
            <p:ph idx="8" type="subTitle"/>
          </p:nvPr>
        </p:nvSpPr>
        <p:spPr>
          <a:xfrm>
            <a:off x="5456199" y="3829074"/>
            <a:ext cx="208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3" name="Google Shape;283;p39"/>
          <p:cNvSpPr/>
          <p:nvPr/>
        </p:nvSpPr>
        <p:spPr>
          <a:xfrm rot="-8760026">
            <a:off x="72810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9"/>
          <p:cNvSpPr/>
          <p:nvPr/>
        </p:nvSpPr>
        <p:spPr>
          <a:xfrm flipH="1" rot="3646459">
            <a:off x="85919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9"/>
          <p:cNvSpPr/>
          <p:nvPr/>
        </p:nvSpPr>
        <p:spPr>
          <a:xfrm flipH="1" rot="3646459">
            <a:off x="84085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/>
          <p:nvPr/>
        </p:nvSpPr>
        <p:spPr>
          <a:xfrm rot="-8760026">
            <a:off x="76449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9"/>
          <p:cNvSpPr/>
          <p:nvPr/>
        </p:nvSpPr>
        <p:spPr>
          <a:xfrm flipH="1" rot="9881543">
            <a:off x="8716942" y="1008319"/>
            <a:ext cx="3384603" cy="290562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9"/>
          <p:cNvSpPr/>
          <p:nvPr/>
        </p:nvSpPr>
        <p:spPr>
          <a:xfrm rot="-3474893">
            <a:off x="7906522" y="3863618"/>
            <a:ext cx="2481604" cy="167599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9"/>
          <p:cNvSpPr/>
          <p:nvPr/>
        </p:nvSpPr>
        <p:spPr>
          <a:xfrm flipH="1" rot="9408510">
            <a:off x="89691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9"/>
          <p:cNvSpPr/>
          <p:nvPr/>
        </p:nvSpPr>
        <p:spPr>
          <a:xfrm flipH="1" rot="9408510">
            <a:off x="7710594" y="4924912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9"/>
          <p:cNvSpPr/>
          <p:nvPr/>
        </p:nvSpPr>
        <p:spPr>
          <a:xfrm rot="-2857874">
            <a:off x="76028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5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7" name="Google Shape;27;p23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3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3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3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3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3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3"/>
          <p:cNvSpPr txBox="1"/>
          <p:nvPr>
            <p:ph type="title"/>
          </p:nvPr>
        </p:nvSpPr>
        <p:spPr>
          <a:xfrm>
            <a:off x="966475" y="522325"/>
            <a:ext cx="51510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4" name="Google Shape;3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3"/>
          <p:cNvSpPr/>
          <p:nvPr/>
        </p:nvSpPr>
        <p:spPr>
          <a:xfrm flipH="1" rot="8275018">
            <a:off x="-1980282" y="-1142888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2"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0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0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0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0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0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0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0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0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0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_1"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/>
          <p:nvPr/>
        </p:nvSpPr>
        <p:spPr>
          <a:xfrm rot="-8760026">
            <a:off x="72810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1"/>
          <p:cNvSpPr/>
          <p:nvPr/>
        </p:nvSpPr>
        <p:spPr>
          <a:xfrm flipH="1" rot="3646459">
            <a:off x="85919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1"/>
          <p:cNvSpPr/>
          <p:nvPr/>
        </p:nvSpPr>
        <p:spPr>
          <a:xfrm flipH="1" rot="3646459">
            <a:off x="84085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1"/>
          <p:cNvSpPr/>
          <p:nvPr/>
        </p:nvSpPr>
        <p:spPr>
          <a:xfrm rot="-8760026">
            <a:off x="76449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1"/>
          <p:cNvSpPr/>
          <p:nvPr/>
        </p:nvSpPr>
        <p:spPr>
          <a:xfrm flipH="1" rot="642923">
            <a:off x="7316985" y="-163275"/>
            <a:ext cx="460650" cy="46072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1"/>
          <p:cNvSpPr/>
          <p:nvPr/>
        </p:nvSpPr>
        <p:spPr>
          <a:xfrm flipH="1" rot="-8100000">
            <a:off x="8136700" y="1591011"/>
            <a:ext cx="3384647" cy="29056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1"/>
          <p:cNvSpPr/>
          <p:nvPr/>
        </p:nvSpPr>
        <p:spPr>
          <a:xfrm rot="-8760026">
            <a:off x="7949546" y="371401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1_1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/>
          <p:nvPr/>
        </p:nvSpPr>
        <p:spPr>
          <a:xfrm rot="-10467117">
            <a:off x="6134423" y="-1017937"/>
            <a:ext cx="3515970" cy="2374497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2"/>
          <p:cNvSpPr/>
          <p:nvPr/>
        </p:nvSpPr>
        <p:spPr>
          <a:xfrm rot="-10467040">
            <a:off x="6736953" y="-680998"/>
            <a:ext cx="3278222" cy="221392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2"/>
          <p:cNvSpPr txBox="1"/>
          <p:nvPr>
            <p:ph type="title"/>
          </p:nvPr>
        </p:nvSpPr>
        <p:spPr>
          <a:xfrm>
            <a:off x="720000" y="445025"/>
            <a:ext cx="51000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42"/>
          <p:cNvSpPr/>
          <p:nvPr/>
        </p:nvSpPr>
        <p:spPr>
          <a:xfrm rot="-7693956">
            <a:off x="8203000" y="1832061"/>
            <a:ext cx="3384871" cy="290585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2"/>
          <p:cNvSpPr/>
          <p:nvPr/>
        </p:nvSpPr>
        <p:spPr>
          <a:xfrm flipH="1" rot="4718559">
            <a:off x="8681400" y="1221170"/>
            <a:ext cx="3384914" cy="290589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2"/>
          <p:cNvSpPr/>
          <p:nvPr/>
        </p:nvSpPr>
        <p:spPr>
          <a:xfrm flipH="1" rot="8623328">
            <a:off x="8527330" y="1765467"/>
            <a:ext cx="161106" cy="161106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2"/>
          <p:cNvSpPr/>
          <p:nvPr/>
        </p:nvSpPr>
        <p:spPr>
          <a:xfrm flipH="1" rot="8623328">
            <a:off x="8684151" y="1572352"/>
            <a:ext cx="127918" cy="109708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2"/>
          <p:cNvSpPr/>
          <p:nvPr/>
        </p:nvSpPr>
        <p:spPr>
          <a:xfrm flipH="1" rot="8729222">
            <a:off x="8585271" y="4052821"/>
            <a:ext cx="460647" cy="460726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"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1283125" y="293700"/>
            <a:ext cx="65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43"/>
          <p:cNvSpPr/>
          <p:nvPr/>
        </p:nvSpPr>
        <p:spPr>
          <a:xfrm rot="-9402940">
            <a:off x="7227010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3"/>
          <p:cNvSpPr/>
          <p:nvPr/>
        </p:nvSpPr>
        <p:spPr>
          <a:xfrm flipH="1" rot="3003405">
            <a:off x="8800006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3"/>
          <p:cNvSpPr/>
          <p:nvPr/>
        </p:nvSpPr>
        <p:spPr>
          <a:xfrm flipH="1" rot="3003405">
            <a:off x="8589268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3"/>
          <p:cNvSpPr/>
          <p:nvPr/>
        </p:nvSpPr>
        <p:spPr>
          <a:xfrm rot="-9402940">
            <a:off x="7639810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3"/>
          <p:cNvSpPr/>
          <p:nvPr/>
        </p:nvSpPr>
        <p:spPr>
          <a:xfrm flipH="1" rot="9402940">
            <a:off x="-567167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3"/>
          <p:cNvSpPr/>
          <p:nvPr/>
        </p:nvSpPr>
        <p:spPr>
          <a:xfrm rot="-3003405">
            <a:off x="180261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3"/>
          <p:cNvSpPr/>
          <p:nvPr/>
        </p:nvSpPr>
        <p:spPr>
          <a:xfrm rot="-3003405">
            <a:off x="424186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3"/>
          <p:cNvSpPr/>
          <p:nvPr/>
        </p:nvSpPr>
        <p:spPr>
          <a:xfrm flipH="1" rot="9402940">
            <a:off x="-979967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4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4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4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4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4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4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4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4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4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/>
          <p:nvPr/>
        </p:nvSpPr>
        <p:spPr>
          <a:xfrm rot="-8760026">
            <a:off x="7071483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6"/>
          <p:cNvSpPr/>
          <p:nvPr/>
        </p:nvSpPr>
        <p:spPr>
          <a:xfrm flipH="1" rot="3646459">
            <a:off x="838231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6"/>
          <p:cNvSpPr/>
          <p:nvPr/>
        </p:nvSpPr>
        <p:spPr>
          <a:xfrm flipH="1" rot="3646459">
            <a:off x="8198959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6"/>
          <p:cNvSpPr/>
          <p:nvPr/>
        </p:nvSpPr>
        <p:spPr>
          <a:xfrm rot="-8760026">
            <a:off x="7435327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6"/>
          <p:cNvSpPr/>
          <p:nvPr/>
        </p:nvSpPr>
        <p:spPr>
          <a:xfrm rot="-3474893">
            <a:off x="7696922" y="3863618"/>
            <a:ext cx="2481604" cy="167599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6"/>
          <p:cNvSpPr/>
          <p:nvPr/>
        </p:nvSpPr>
        <p:spPr>
          <a:xfrm flipH="1" rot="9408510">
            <a:off x="87595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6"/>
          <p:cNvSpPr/>
          <p:nvPr/>
        </p:nvSpPr>
        <p:spPr>
          <a:xfrm flipH="1" rot="9408510">
            <a:off x="7500994" y="4924912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6"/>
          <p:cNvSpPr/>
          <p:nvPr/>
        </p:nvSpPr>
        <p:spPr>
          <a:xfrm rot="-2857874">
            <a:off x="73932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6"/>
          <p:cNvSpPr/>
          <p:nvPr/>
        </p:nvSpPr>
        <p:spPr>
          <a:xfrm flipH="1" rot="8760026">
            <a:off x="-410887" y="-719715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6"/>
          <p:cNvSpPr/>
          <p:nvPr/>
        </p:nvSpPr>
        <p:spPr>
          <a:xfrm rot="-3646459">
            <a:off x="598692" y="146179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6"/>
          <p:cNvSpPr/>
          <p:nvPr/>
        </p:nvSpPr>
        <p:spPr>
          <a:xfrm rot="-3646459">
            <a:off x="815231" y="132147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6"/>
          <p:cNvSpPr/>
          <p:nvPr/>
        </p:nvSpPr>
        <p:spPr>
          <a:xfrm flipH="1" rot="8760026">
            <a:off x="-774730" y="-42230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6"/>
          <p:cNvSpPr/>
          <p:nvPr/>
        </p:nvSpPr>
        <p:spPr>
          <a:xfrm rot="-9881543">
            <a:off x="-2749838" y="1008319"/>
            <a:ext cx="3384603" cy="290562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6"/>
          <p:cNvSpPr/>
          <p:nvPr/>
        </p:nvSpPr>
        <p:spPr>
          <a:xfrm flipH="1" rot="3474953">
            <a:off x="-632761" y="3700257"/>
            <a:ext cx="3023906" cy="200274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6"/>
          <p:cNvSpPr/>
          <p:nvPr/>
        </p:nvSpPr>
        <p:spPr>
          <a:xfrm rot="-9408510">
            <a:off x="254622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6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7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/>
          <p:nvPr/>
        </p:nvSpPr>
        <p:spPr>
          <a:xfrm flipH="1" rot="8759957">
            <a:off x="-896533" y="-661798"/>
            <a:ext cx="2783613" cy="198697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7"/>
          <p:cNvSpPr/>
          <p:nvPr/>
        </p:nvSpPr>
        <p:spPr>
          <a:xfrm flipH="1" rot="8759975">
            <a:off x="-1024837" y="-653468"/>
            <a:ext cx="2593812" cy="178774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7"/>
          <p:cNvSpPr/>
          <p:nvPr/>
        </p:nvSpPr>
        <p:spPr>
          <a:xfrm rot="-3474935">
            <a:off x="6935078" y="3720098"/>
            <a:ext cx="3618009" cy="218964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7"/>
          <p:cNvSpPr/>
          <p:nvPr/>
        </p:nvSpPr>
        <p:spPr>
          <a:xfrm rot="-2857874">
            <a:off x="7602887" y="438012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7"/>
          <p:cNvSpPr txBox="1"/>
          <p:nvPr>
            <p:ph type="title"/>
          </p:nvPr>
        </p:nvSpPr>
        <p:spPr>
          <a:xfrm>
            <a:off x="2351575" y="361000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 rot="8696747">
            <a:off x="5616928" y="92584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8"/>
          <p:cNvSpPr/>
          <p:nvPr/>
        </p:nvSpPr>
        <p:spPr>
          <a:xfrm rot="8696747">
            <a:off x="5796404" y="10331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8"/>
          <p:cNvSpPr/>
          <p:nvPr/>
        </p:nvSpPr>
        <p:spPr>
          <a:xfrm flipH="1">
            <a:off x="5255472" y="10858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8"/>
          <p:cNvSpPr/>
          <p:nvPr/>
        </p:nvSpPr>
        <p:spPr>
          <a:xfrm flipH="1">
            <a:off x="4456897" y="1402776"/>
            <a:ext cx="3384878" cy="2575356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8"/>
          <p:cNvSpPr/>
          <p:nvPr/>
        </p:nvSpPr>
        <p:spPr>
          <a:xfrm>
            <a:off x="8193678" y="216963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8"/>
          <p:cNvSpPr txBox="1"/>
          <p:nvPr>
            <p:ph type="title"/>
          </p:nvPr>
        </p:nvSpPr>
        <p:spPr>
          <a:xfrm>
            <a:off x="666750" y="755800"/>
            <a:ext cx="33849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48"/>
          <p:cNvSpPr txBox="1"/>
          <p:nvPr>
            <p:ph idx="2" type="title"/>
          </p:nvPr>
        </p:nvSpPr>
        <p:spPr>
          <a:xfrm>
            <a:off x="666750" y="2838700"/>
            <a:ext cx="33849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87" name="Google Shape;387;p48"/>
          <p:cNvSpPr/>
          <p:nvPr/>
        </p:nvSpPr>
        <p:spPr>
          <a:xfrm flipH="1" rot="-8347969">
            <a:off x="5012671" y="1402764"/>
            <a:ext cx="3384863" cy="25753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5_1"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/>
          <p:nvPr/>
        </p:nvSpPr>
        <p:spPr>
          <a:xfrm flipH="1" rot="-8696747">
            <a:off x="3399216" y="92584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9"/>
          <p:cNvSpPr/>
          <p:nvPr/>
        </p:nvSpPr>
        <p:spPr>
          <a:xfrm flipH="1" rot="-8696747">
            <a:off x="3186552" y="1033160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9"/>
          <p:cNvSpPr/>
          <p:nvPr/>
        </p:nvSpPr>
        <p:spPr>
          <a:xfrm>
            <a:off x="503711" y="1085838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9"/>
          <p:cNvSpPr/>
          <p:nvPr/>
        </p:nvSpPr>
        <p:spPr>
          <a:xfrm>
            <a:off x="1138736" y="1416351"/>
            <a:ext cx="3384878" cy="2575356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9"/>
          <p:cNvSpPr/>
          <p:nvPr/>
        </p:nvSpPr>
        <p:spPr>
          <a:xfrm flipH="1">
            <a:off x="489735" y="2169636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9"/>
          <p:cNvSpPr txBox="1"/>
          <p:nvPr>
            <p:ph type="title"/>
          </p:nvPr>
        </p:nvSpPr>
        <p:spPr>
          <a:xfrm>
            <a:off x="4857375" y="953575"/>
            <a:ext cx="33849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" name="Google Shape;396;p49"/>
          <p:cNvSpPr txBox="1"/>
          <p:nvPr>
            <p:ph idx="2" type="title"/>
          </p:nvPr>
        </p:nvSpPr>
        <p:spPr>
          <a:xfrm>
            <a:off x="4857375" y="3036475"/>
            <a:ext cx="33849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97" name="Google Shape;397;p49"/>
          <p:cNvSpPr/>
          <p:nvPr/>
        </p:nvSpPr>
        <p:spPr>
          <a:xfrm flipH="1" rot="-8347969">
            <a:off x="314621" y="1179552"/>
            <a:ext cx="3384863" cy="25753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/>
          <p:nvPr/>
        </p:nvSpPr>
        <p:spPr>
          <a:xfrm flipH="1">
            <a:off x="204374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4"/>
          <p:cNvSpPr/>
          <p:nvPr/>
        </p:nvSpPr>
        <p:spPr>
          <a:xfrm rot="7802241">
            <a:off x="-828003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/>
          <p:nvPr/>
        </p:nvSpPr>
        <p:spPr>
          <a:xfrm flipH="1" rot="-1391490">
            <a:off x="47003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4"/>
          <p:cNvSpPr/>
          <p:nvPr/>
        </p:nvSpPr>
        <p:spPr>
          <a:xfrm rot="1916352">
            <a:off x="-903329" y="3799068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4"/>
          <p:cNvSpPr/>
          <p:nvPr/>
        </p:nvSpPr>
        <p:spPr>
          <a:xfrm flipH="1" rot="-1391490">
            <a:off x="1764297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4"/>
          <p:cNvSpPr/>
          <p:nvPr/>
        </p:nvSpPr>
        <p:spPr>
          <a:xfrm flipH="1" rot="-1391490">
            <a:off x="1594753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 rot="1408323">
            <a:off x="-2417831" y="1728870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4"/>
          <p:cNvSpPr/>
          <p:nvPr/>
        </p:nvSpPr>
        <p:spPr>
          <a:xfrm rot="7942126">
            <a:off x="-52426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4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4"/>
          <p:cNvSpPr/>
          <p:nvPr/>
        </p:nvSpPr>
        <p:spPr>
          <a:xfrm rot="-2997759">
            <a:off x="7490547" y="3737984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4"/>
          <p:cNvSpPr/>
          <p:nvPr/>
        </p:nvSpPr>
        <p:spPr>
          <a:xfrm flipH="1" rot="9408510">
            <a:off x="8969169" y="308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4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4"/>
          <p:cNvSpPr/>
          <p:nvPr/>
        </p:nvSpPr>
        <p:spPr>
          <a:xfrm flipH="1" rot="9408510">
            <a:off x="7218689" y="4495415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4"/>
          <p:cNvSpPr/>
          <p:nvPr/>
        </p:nvSpPr>
        <p:spPr>
          <a:xfrm flipH="1" rot="9408510">
            <a:off x="7421419" y="4339737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4"/>
          <p:cNvSpPr/>
          <p:nvPr/>
        </p:nvSpPr>
        <p:spPr>
          <a:xfrm flipH="1" rot="-2524982">
            <a:off x="7648204" y="3473195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4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4"/>
          <p:cNvSpPr/>
          <p:nvPr/>
        </p:nvSpPr>
        <p:spPr>
          <a:xfrm rot="-2857874">
            <a:off x="7186912" y="4254471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4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4"/>
          <p:cNvSpPr txBox="1"/>
          <p:nvPr>
            <p:ph type="title"/>
          </p:nvPr>
        </p:nvSpPr>
        <p:spPr>
          <a:xfrm>
            <a:off x="2200800" y="212375"/>
            <a:ext cx="51510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6" name="Google Shape;5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/>
          <p:nvPr/>
        </p:nvSpPr>
        <p:spPr>
          <a:xfrm flipH="1" rot="-1018258">
            <a:off x="1915646" y="4619775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0"/>
          <p:cNvSpPr/>
          <p:nvPr/>
        </p:nvSpPr>
        <p:spPr>
          <a:xfrm flipH="1" rot="-1391490">
            <a:off x="45066" y="154254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0"/>
          <p:cNvSpPr/>
          <p:nvPr/>
        </p:nvSpPr>
        <p:spPr>
          <a:xfrm rot="1411872">
            <a:off x="-1086968" y="3515226"/>
            <a:ext cx="3433454" cy="23187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0"/>
          <p:cNvSpPr/>
          <p:nvPr/>
        </p:nvSpPr>
        <p:spPr>
          <a:xfrm flipH="1" rot="2283796">
            <a:off x="2524262" y="126367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0"/>
          <p:cNvSpPr/>
          <p:nvPr/>
        </p:nvSpPr>
        <p:spPr>
          <a:xfrm flipH="1" rot="2283796">
            <a:off x="2315693" y="118719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0"/>
          <p:cNvSpPr/>
          <p:nvPr/>
        </p:nvSpPr>
        <p:spPr>
          <a:xfrm flipH="1" rot="8275004">
            <a:off x="-2345926" y="-441539"/>
            <a:ext cx="3900758" cy="22423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0"/>
          <p:cNvSpPr/>
          <p:nvPr/>
        </p:nvSpPr>
        <p:spPr>
          <a:xfrm rot="7942126">
            <a:off x="-526201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0"/>
          <p:cNvSpPr/>
          <p:nvPr/>
        </p:nvSpPr>
        <p:spPr>
          <a:xfrm flipH="1" rot="-6849504">
            <a:off x="2027959" y="-989555"/>
            <a:ext cx="2056998" cy="138917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25" y="4652664"/>
            <a:ext cx="1252436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0"/>
          <p:cNvSpPr txBox="1"/>
          <p:nvPr>
            <p:ph type="title"/>
          </p:nvPr>
        </p:nvSpPr>
        <p:spPr>
          <a:xfrm>
            <a:off x="20154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1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1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1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1"/>
          <p:cNvSpPr txBox="1"/>
          <p:nvPr>
            <p:ph type="title"/>
          </p:nvPr>
        </p:nvSpPr>
        <p:spPr>
          <a:xfrm>
            <a:off x="621675" y="426150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51"/>
          <p:cNvSpPr/>
          <p:nvPr/>
        </p:nvSpPr>
        <p:spPr>
          <a:xfrm flipH="1" rot="-2699699">
            <a:off x="7237351" y="3663092"/>
            <a:ext cx="2892720" cy="1953568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idx="1" type="subTitle"/>
          </p:nvPr>
        </p:nvSpPr>
        <p:spPr>
          <a:xfrm>
            <a:off x="932100" y="2336675"/>
            <a:ext cx="1897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22"/>
          <p:cNvSpPr txBox="1"/>
          <p:nvPr>
            <p:ph idx="2" type="subTitle"/>
          </p:nvPr>
        </p:nvSpPr>
        <p:spPr>
          <a:xfrm>
            <a:off x="932100" y="3080300"/>
            <a:ext cx="1897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22"/>
          <p:cNvSpPr txBox="1"/>
          <p:nvPr>
            <p:ph idx="3" type="subTitle"/>
          </p:nvPr>
        </p:nvSpPr>
        <p:spPr>
          <a:xfrm>
            <a:off x="3623100" y="2336675"/>
            <a:ext cx="1897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22"/>
          <p:cNvSpPr txBox="1"/>
          <p:nvPr>
            <p:ph idx="4" type="subTitle"/>
          </p:nvPr>
        </p:nvSpPr>
        <p:spPr>
          <a:xfrm>
            <a:off x="3623100" y="3080300"/>
            <a:ext cx="1897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22"/>
          <p:cNvSpPr txBox="1"/>
          <p:nvPr>
            <p:ph idx="5" type="subTitle"/>
          </p:nvPr>
        </p:nvSpPr>
        <p:spPr>
          <a:xfrm>
            <a:off x="6314100" y="2336675"/>
            <a:ext cx="1897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22"/>
          <p:cNvSpPr txBox="1"/>
          <p:nvPr>
            <p:ph idx="6" type="subTitle"/>
          </p:nvPr>
        </p:nvSpPr>
        <p:spPr>
          <a:xfrm>
            <a:off x="6314100" y="3080300"/>
            <a:ext cx="1897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22"/>
          <p:cNvSpPr txBox="1"/>
          <p:nvPr>
            <p:ph type="title"/>
          </p:nvPr>
        </p:nvSpPr>
        <p:spPr>
          <a:xfrm>
            <a:off x="720000" y="445025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22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2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2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22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2"/>
          <p:cNvSpPr/>
          <p:nvPr/>
        </p:nvSpPr>
        <p:spPr>
          <a:xfrm flipH="1" rot="7337629">
            <a:off x="8016390" y="969658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2"/>
          <p:cNvSpPr/>
          <p:nvPr/>
        </p:nvSpPr>
        <p:spPr>
          <a:xfrm rot="-8760026">
            <a:off x="8083546" y="4465210"/>
            <a:ext cx="2481510" cy="167593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22"/>
          <p:cNvSpPr/>
          <p:nvPr/>
        </p:nvSpPr>
        <p:spPr>
          <a:xfrm flipH="1" rot="-8100000">
            <a:off x="7243875" y="4804286"/>
            <a:ext cx="3384647" cy="2905661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type="title"/>
          </p:nvPr>
        </p:nvSpPr>
        <p:spPr>
          <a:xfrm>
            <a:off x="1571725" y="305500"/>
            <a:ext cx="53433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25"/>
          <p:cNvSpPr txBox="1"/>
          <p:nvPr>
            <p:ph idx="1" type="subTitle"/>
          </p:nvPr>
        </p:nvSpPr>
        <p:spPr>
          <a:xfrm>
            <a:off x="1571725" y="1923013"/>
            <a:ext cx="3906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Font typeface="Montserrat"/>
              <a:buNone/>
              <a:defRPr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25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5"/>
          <p:cNvSpPr/>
          <p:nvPr/>
        </p:nvSpPr>
        <p:spPr>
          <a:xfrm flipH="1">
            <a:off x="7923372" y="31505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5"/>
          <p:cNvSpPr/>
          <p:nvPr/>
        </p:nvSpPr>
        <p:spPr>
          <a:xfrm flipH="1" rot="9402940">
            <a:off x="-314819" y="-1229347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5"/>
          <p:cNvSpPr/>
          <p:nvPr/>
        </p:nvSpPr>
        <p:spPr>
          <a:xfrm rot="8696747">
            <a:off x="7546554" y="375218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 rot="8696747">
            <a:off x="7566809" y="91286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/>
          <p:nvPr/>
        </p:nvSpPr>
        <p:spPr>
          <a:xfrm rot="-3003405">
            <a:off x="432609" y="899331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5"/>
          <p:cNvSpPr/>
          <p:nvPr/>
        </p:nvSpPr>
        <p:spPr>
          <a:xfrm rot="-3003405">
            <a:off x="676533" y="799075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5"/>
          <p:cNvSpPr/>
          <p:nvPr/>
        </p:nvSpPr>
        <p:spPr>
          <a:xfrm flipH="1">
            <a:off x="5488672" y="4603500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5"/>
          <p:cNvSpPr/>
          <p:nvPr/>
        </p:nvSpPr>
        <p:spPr>
          <a:xfrm rot="8696747">
            <a:off x="7672128" y="4694781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5"/>
          <p:cNvSpPr/>
          <p:nvPr/>
        </p:nvSpPr>
        <p:spPr>
          <a:xfrm rot="8696747">
            <a:off x="7740054" y="4422293"/>
            <a:ext cx="161104" cy="16110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5"/>
          <p:cNvSpPr/>
          <p:nvPr/>
        </p:nvSpPr>
        <p:spPr>
          <a:xfrm flipH="1" rot="9402940">
            <a:off x="-727619" y="-1004772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rgbClr val="5AF1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5"/>
          <p:cNvSpPr/>
          <p:nvPr/>
        </p:nvSpPr>
        <p:spPr>
          <a:xfrm flipH="1">
            <a:off x="6488347" y="4954975"/>
            <a:ext cx="3384878" cy="290586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5"/>
          <p:cNvSpPr/>
          <p:nvPr/>
        </p:nvSpPr>
        <p:spPr>
          <a:xfrm>
            <a:off x="1523503" y="-232939"/>
            <a:ext cx="460648" cy="460724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/>
          <p:nvPr/>
        </p:nvSpPr>
        <p:spPr>
          <a:xfrm flipH="1" rot="1916751">
            <a:off x="-842020" y="3775730"/>
            <a:ext cx="3433445" cy="2318845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6"/>
          <p:cNvSpPr/>
          <p:nvPr/>
        </p:nvSpPr>
        <p:spPr>
          <a:xfrm flipH="1" rot="9402940">
            <a:off x="-440019" y="4435253"/>
            <a:ext cx="2481527" cy="1675922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6"/>
          <p:cNvSpPr/>
          <p:nvPr/>
        </p:nvSpPr>
        <p:spPr>
          <a:xfrm>
            <a:off x="2816958" y="4903593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6"/>
          <p:cNvSpPr/>
          <p:nvPr/>
        </p:nvSpPr>
        <p:spPr>
          <a:xfrm flipH="1" rot="-7802241">
            <a:off x="7396078" y="-297982"/>
            <a:ext cx="2481544" cy="167596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6"/>
          <p:cNvSpPr/>
          <p:nvPr/>
        </p:nvSpPr>
        <p:spPr>
          <a:xfrm rot="1391490">
            <a:off x="8874700" y="191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6"/>
          <p:cNvSpPr/>
          <p:nvPr/>
        </p:nvSpPr>
        <p:spPr>
          <a:xfrm flipH="1" rot="-1916352">
            <a:off x="6920140" y="3866030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/>
          <p:nvPr/>
        </p:nvSpPr>
        <p:spPr>
          <a:xfrm flipH="1" rot="8758962">
            <a:off x="5355573" y="-2263269"/>
            <a:ext cx="3433549" cy="2318879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6"/>
          <p:cNvSpPr/>
          <p:nvPr/>
        </p:nvSpPr>
        <p:spPr>
          <a:xfrm rot="1391490">
            <a:off x="7124220" y="45944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/>
          <p:nvPr/>
        </p:nvSpPr>
        <p:spPr>
          <a:xfrm rot="1391490">
            <a:off x="7326950" y="66652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6"/>
          <p:cNvSpPr/>
          <p:nvPr/>
        </p:nvSpPr>
        <p:spPr>
          <a:xfrm rot="1391490">
            <a:off x="1140425" y="3979144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6"/>
          <p:cNvSpPr/>
          <p:nvPr/>
        </p:nvSpPr>
        <p:spPr>
          <a:xfrm rot="-8275018">
            <a:off x="7553735" y="-490776"/>
            <a:ext cx="3711490" cy="2133546"/>
          </a:xfrm>
          <a:custGeom>
            <a:rect b="b" l="l" r="r" t="t"/>
            <a:pathLst>
              <a:path extrusionOk="0" h="48861" w="84998">
                <a:moveTo>
                  <a:pt x="58839" y="0"/>
                </a:moveTo>
                <a:cubicBezTo>
                  <a:pt x="47716" y="0"/>
                  <a:pt x="36956" y="6105"/>
                  <a:pt x="36956" y="6105"/>
                </a:cubicBezTo>
                <a:cubicBezTo>
                  <a:pt x="30883" y="4015"/>
                  <a:pt x="25499" y="3089"/>
                  <a:pt x="20873" y="3089"/>
                </a:cubicBezTo>
                <a:cubicBezTo>
                  <a:pt x="7054" y="3089"/>
                  <a:pt x="1" y="11358"/>
                  <a:pt x="1535" y="21572"/>
                </a:cubicBezTo>
                <a:cubicBezTo>
                  <a:pt x="3475" y="34551"/>
                  <a:pt x="17686" y="48860"/>
                  <a:pt x="35277" y="48860"/>
                </a:cubicBezTo>
                <a:cubicBezTo>
                  <a:pt x="36146" y="48860"/>
                  <a:pt x="37024" y="48825"/>
                  <a:pt x="37909" y="48753"/>
                </a:cubicBezTo>
                <a:cubicBezTo>
                  <a:pt x="76866" y="45610"/>
                  <a:pt x="84998" y="12630"/>
                  <a:pt x="71365" y="3486"/>
                </a:cubicBezTo>
                <a:cubicBezTo>
                  <a:pt x="67542" y="923"/>
                  <a:pt x="63163" y="0"/>
                  <a:pt x="588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6"/>
          <p:cNvSpPr/>
          <p:nvPr/>
        </p:nvSpPr>
        <p:spPr>
          <a:xfrm flipH="1" rot="-1408323">
            <a:off x="8330315" y="2804782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6"/>
          <p:cNvSpPr/>
          <p:nvPr/>
        </p:nvSpPr>
        <p:spPr>
          <a:xfrm flipH="1" rot="-7942126">
            <a:off x="7092443" y="-814402"/>
            <a:ext cx="2481439" cy="1675896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6"/>
          <p:cNvSpPr txBox="1"/>
          <p:nvPr>
            <p:ph type="title"/>
          </p:nvPr>
        </p:nvSpPr>
        <p:spPr>
          <a:xfrm>
            <a:off x="364200" y="278125"/>
            <a:ext cx="51510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5" name="Google Shape;10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5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8" name="Google Shape;108;p27"/>
          <p:cNvSpPr/>
          <p:nvPr/>
        </p:nvSpPr>
        <p:spPr>
          <a:xfrm flipH="1" rot="-8572149">
            <a:off x="6572568" y="-926853"/>
            <a:ext cx="2892746" cy="1953610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7"/>
          <p:cNvSpPr/>
          <p:nvPr/>
        </p:nvSpPr>
        <p:spPr>
          <a:xfrm rot="1391490">
            <a:off x="8957695" y="958099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7"/>
          <p:cNvSpPr/>
          <p:nvPr/>
        </p:nvSpPr>
        <p:spPr>
          <a:xfrm rot="1391490">
            <a:off x="8752450" y="1074398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7"/>
          <p:cNvSpPr/>
          <p:nvPr/>
        </p:nvSpPr>
        <p:spPr>
          <a:xfrm rot="1391490">
            <a:off x="6265245" y="8861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7"/>
          <p:cNvSpPr/>
          <p:nvPr/>
        </p:nvSpPr>
        <p:spPr>
          <a:xfrm rot="1391490">
            <a:off x="6467975" y="295683"/>
            <a:ext cx="127915" cy="109705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7"/>
          <p:cNvSpPr/>
          <p:nvPr/>
        </p:nvSpPr>
        <p:spPr>
          <a:xfrm flipH="1" rot="-1408323">
            <a:off x="6731602" y="-2129093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"/>
          <p:cNvSpPr txBox="1"/>
          <p:nvPr>
            <p:ph type="title"/>
          </p:nvPr>
        </p:nvSpPr>
        <p:spPr>
          <a:xfrm>
            <a:off x="327725" y="295400"/>
            <a:ext cx="51510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sz="2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15" name="Google Shape;11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2690550" y="445025"/>
            <a:ext cx="37629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" type="subTitle"/>
          </p:nvPr>
        </p:nvSpPr>
        <p:spPr>
          <a:xfrm>
            <a:off x="873302" y="2610113"/>
            <a:ext cx="180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2" type="subTitle"/>
          </p:nvPr>
        </p:nvSpPr>
        <p:spPr>
          <a:xfrm>
            <a:off x="871715" y="3277014"/>
            <a:ext cx="18018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3" type="subTitle"/>
          </p:nvPr>
        </p:nvSpPr>
        <p:spPr>
          <a:xfrm>
            <a:off x="6468888" y="2610113"/>
            <a:ext cx="1801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4" type="subTitle"/>
          </p:nvPr>
        </p:nvSpPr>
        <p:spPr>
          <a:xfrm>
            <a:off x="6467301" y="3277014"/>
            <a:ext cx="18018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2" name="Google Shape;122;p28"/>
          <p:cNvSpPr/>
          <p:nvPr/>
        </p:nvSpPr>
        <p:spPr>
          <a:xfrm flipH="1" rot="-7521479">
            <a:off x="6915917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5AF1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/>
          <p:nvPr/>
        </p:nvSpPr>
        <p:spPr>
          <a:xfrm rot="2442198">
            <a:off x="8956310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8"/>
          <p:cNvSpPr/>
          <p:nvPr/>
        </p:nvSpPr>
        <p:spPr>
          <a:xfrm rot="2442198">
            <a:off x="8734084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8"/>
          <p:cNvSpPr/>
          <p:nvPr/>
        </p:nvSpPr>
        <p:spPr>
          <a:xfrm rot="2442198">
            <a:off x="6749028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/>
          <p:nvPr/>
        </p:nvSpPr>
        <p:spPr>
          <a:xfrm flipH="1" rot="-357560">
            <a:off x="7274674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/>
          <p:nvPr/>
        </p:nvSpPr>
        <p:spPr>
          <a:xfrm rot="7521479">
            <a:off x="-664745" y="-429339"/>
            <a:ext cx="2892828" cy="1953613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rgbClr val="282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/>
          <p:nvPr/>
        </p:nvSpPr>
        <p:spPr>
          <a:xfrm flipH="1" rot="-2442198">
            <a:off x="282005" y="1761842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8"/>
          <p:cNvSpPr/>
          <p:nvPr/>
        </p:nvSpPr>
        <p:spPr>
          <a:xfrm flipH="1" rot="-2442198">
            <a:off x="2267061" y="101410"/>
            <a:ext cx="127912" cy="109703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 rot="357560">
            <a:off x="-1515451" y="-1476074"/>
            <a:ext cx="3384778" cy="2905774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/>
          <p:nvPr/>
        </p:nvSpPr>
        <p:spPr>
          <a:xfrm flipH="1" rot="-2442198">
            <a:off x="26593" y="1716494"/>
            <a:ext cx="161098" cy="161098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720000" y="445025"/>
            <a:ext cx="651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None/>
              <a:defRPr b="1" sz="2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9"/>
          <p:cNvSpPr/>
          <p:nvPr/>
        </p:nvSpPr>
        <p:spPr>
          <a:xfrm flipH="1" rot="10800000">
            <a:off x="6972427" y="102668"/>
            <a:ext cx="127913" cy="109704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9"/>
          <p:cNvSpPr/>
          <p:nvPr/>
        </p:nvSpPr>
        <p:spPr>
          <a:xfrm rot="-8883648">
            <a:off x="6805509" y="-1068846"/>
            <a:ext cx="3433408" cy="2318781"/>
          </a:xfrm>
          <a:custGeom>
            <a:rect b="b" l="l" r="r" t="t"/>
            <a:pathLst>
              <a:path extrusionOk="0" h="48355" w="71601">
                <a:moveTo>
                  <a:pt x="13693" y="0"/>
                </a:moveTo>
                <a:cubicBezTo>
                  <a:pt x="7594" y="0"/>
                  <a:pt x="2737" y="3175"/>
                  <a:pt x="1917" y="13290"/>
                </a:cubicBezTo>
                <a:cubicBezTo>
                  <a:pt x="1" y="36959"/>
                  <a:pt x="24087" y="47044"/>
                  <a:pt x="33969" y="48139"/>
                </a:cubicBezTo>
                <a:cubicBezTo>
                  <a:pt x="35278" y="48284"/>
                  <a:pt x="36578" y="48354"/>
                  <a:pt x="37864" y="48354"/>
                </a:cubicBezTo>
                <a:cubicBezTo>
                  <a:pt x="56222" y="48354"/>
                  <a:pt x="71600" y="34062"/>
                  <a:pt x="65080" y="19219"/>
                </a:cubicBezTo>
                <a:cubicBezTo>
                  <a:pt x="61145" y="10267"/>
                  <a:pt x="56376" y="9156"/>
                  <a:pt x="51113" y="9156"/>
                </a:cubicBezTo>
                <a:cubicBezTo>
                  <a:pt x="49376" y="9156"/>
                  <a:pt x="47586" y="9277"/>
                  <a:pt x="45754" y="9277"/>
                </a:cubicBezTo>
                <a:cubicBezTo>
                  <a:pt x="43296" y="9277"/>
                  <a:pt x="40762" y="9059"/>
                  <a:pt x="38184" y="8039"/>
                </a:cubicBezTo>
                <a:cubicBezTo>
                  <a:pt x="32273" y="5700"/>
                  <a:pt x="21867" y="0"/>
                  <a:pt x="136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9"/>
          <p:cNvSpPr/>
          <p:nvPr/>
        </p:nvSpPr>
        <p:spPr>
          <a:xfrm rot="-9391677">
            <a:off x="8258884" y="-594598"/>
            <a:ext cx="3384786" cy="2905780"/>
          </a:xfrm>
          <a:custGeom>
            <a:rect b="b" l="l" r="r" t="t"/>
            <a:pathLst>
              <a:path extrusionOk="0" h="61318" w="71426">
                <a:moveTo>
                  <a:pt x="41063" y="0"/>
                </a:moveTo>
                <a:cubicBezTo>
                  <a:pt x="32303" y="0"/>
                  <a:pt x="23393" y="5576"/>
                  <a:pt x="24408" y="15328"/>
                </a:cubicBezTo>
                <a:cubicBezTo>
                  <a:pt x="24408" y="15376"/>
                  <a:pt x="24420" y="15435"/>
                  <a:pt x="24420" y="15519"/>
                </a:cubicBezTo>
                <a:cubicBezTo>
                  <a:pt x="24586" y="18043"/>
                  <a:pt x="22610" y="20162"/>
                  <a:pt x="20098" y="20233"/>
                </a:cubicBezTo>
                <a:cubicBezTo>
                  <a:pt x="10811" y="20448"/>
                  <a:pt x="2822" y="27615"/>
                  <a:pt x="1107" y="36676"/>
                </a:cubicBezTo>
                <a:cubicBezTo>
                  <a:pt x="0" y="42510"/>
                  <a:pt x="1810" y="48892"/>
                  <a:pt x="6072" y="53035"/>
                </a:cubicBezTo>
                <a:cubicBezTo>
                  <a:pt x="9263" y="56107"/>
                  <a:pt x="13537" y="57809"/>
                  <a:pt x="17800" y="58964"/>
                </a:cubicBezTo>
                <a:cubicBezTo>
                  <a:pt x="23742" y="60590"/>
                  <a:pt x="29902" y="61318"/>
                  <a:pt x="36065" y="61318"/>
                </a:cubicBezTo>
                <a:cubicBezTo>
                  <a:pt x="38793" y="61318"/>
                  <a:pt x="41521" y="61175"/>
                  <a:pt x="44232" y="60905"/>
                </a:cubicBezTo>
                <a:cubicBezTo>
                  <a:pt x="52507" y="60072"/>
                  <a:pt x="61234" y="57690"/>
                  <a:pt x="66592" y="51321"/>
                </a:cubicBezTo>
                <a:cubicBezTo>
                  <a:pt x="69461" y="47892"/>
                  <a:pt x="71092" y="43546"/>
                  <a:pt x="71354" y="39117"/>
                </a:cubicBezTo>
                <a:cubicBezTo>
                  <a:pt x="71426" y="37926"/>
                  <a:pt x="71390" y="36712"/>
                  <a:pt x="71259" y="35521"/>
                </a:cubicBezTo>
                <a:cubicBezTo>
                  <a:pt x="70616" y="29925"/>
                  <a:pt x="67747" y="24651"/>
                  <a:pt x="63520" y="20924"/>
                </a:cubicBezTo>
                <a:cubicBezTo>
                  <a:pt x="62020" y="19602"/>
                  <a:pt x="60293" y="18412"/>
                  <a:pt x="59305" y="16662"/>
                </a:cubicBezTo>
                <a:cubicBezTo>
                  <a:pt x="57662" y="13697"/>
                  <a:pt x="57781" y="10304"/>
                  <a:pt x="55721" y="7387"/>
                </a:cubicBezTo>
                <a:cubicBezTo>
                  <a:pt x="53673" y="4470"/>
                  <a:pt x="50673" y="2195"/>
                  <a:pt x="47304" y="1017"/>
                </a:cubicBezTo>
                <a:cubicBezTo>
                  <a:pt x="45330" y="332"/>
                  <a:pt x="43201" y="0"/>
                  <a:pt x="41063" y="0"/>
                </a:cubicBezTo>
                <a:close/>
              </a:path>
            </a:pathLst>
          </a:custGeom>
          <a:noFill/>
          <a:ln cap="flat" cmpd="sng" w="19050">
            <a:solidFill>
              <a:srgbClr val="282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9"/>
          <p:cNvSpPr/>
          <p:nvPr/>
        </p:nvSpPr>
        <p:spPr>
          <a:xfrm flipH="1" rot="9408510">
            <a:off x="7142489" y="251440"/>
            <a:ext cx="161102" cy="161102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9"/>
          <p:cNvSpPr/>
          <p:nvPr/>
        </p:nvSpPr>
        <p:spPr>
          <a:xfrm flipH="1" rot="7337629">
            <a:off x="8016390" y="969658"/>
            <a:ext cx="127917" cy="109707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38" y="4652675"/>
            <a:ext cx="1252399" cy="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anga One"/>
              <a:buNone/>
              <a:defRPr b="0" i="0" sz="2800" u="none" cap="none" strike="noStrike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>
            <a:alpha val="0"/>
          </a:srgbClr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"/>
          <p:cNvSpPr/>
          <p:nvPr/>
        </p:nvSpPr>
        <p:spPr>
          <a:xfrm>
            <a:off x="7704650" y="1584800"/>
            <a:ext cx="474000" cy="31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7000" y="858375"/>
            <a:ext cx="3590900" cy="35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"/>
          <p:cNvSpPr txBox="1"/>
          <p:nvPr/>
        </p:nvSpPr>
        <p:spPr>
          <a:xfrm>
            <a:off x="500050" y="475475"/>
            <a:ext cx="308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Streaming de données</a:t>
            </a:r>
            <a:endParaRPr b="1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1"/>
          <p:cNvSpPr txBox="1"/>
          <p:nvPr/>
        </p:nvSpPr>
        <p:spPr>
          <a:xfrm>
            <a:off x="500050" y="2001825"/>
            <a:ext cx="223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5AF1D1"/>
                </a:solidFill>
                <a:latin typeface="Montserrat"/>
                <a:ea typeface="Montserrat"/>
                <a:cs typeface="Montserrat"/>
                <a:sym typeface="Montserrat"/>
              </a:rPr>
              <a:t>23 / 0</a:t>
            </a:r>
            <a:r>
              <a:rPr b="1" lang="en-GB" sz="1500">
                <a:solidFill>
                  <a:srgbClr val="5AF1D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-GB" sz="1500" u="none" cap="none" strike="noStrike">
                <a:solidFill>
                  <a:srgbClr val="5AF1D1"/>
                </a:solidFill>
                <a:latin typeface="Montserrat"/>
                <a:ea typeface="Montserrat"/>
                <a:cs typeface="Montserrat"/>
                <a:sym typeface="Montserrat"/>
              </a:rPr>
              <a:t> / 2022</a:t>
            </a:r>
            <a:endParaRPr b="1" i="0" sz="1500" u="none" cap="none" strike="noStrike">
              <a:solidFill>
                <a:srgbClr val="5AF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4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0" name="Google Shape;520;p14"/>
          <p:cNvSpPr txBox="1"/>
          <p:nvPr>
            <p:ph type="title"/>
          </p:nvPr>
        </p:nvSpPr>
        <p:spPr>
          <a:xfrm>
            <a:off x="966475" y="522325"/>
            <a:ext cx="6260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Stream Processing Tools</a:t>
            </a:r>
            <a:endParaRPr/>
          </a:p>
        </p:txBody>
      </p:sp>
      <p:pic>
        <p:nvPicPr>
          <p:cNvPr id="521" name="Google Shape;52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800" y="3187450"/>
            <a:ext cx="5527149" cy="115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9800" y="1529775"/>
            <a:ext cx="5527151" cy="10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4"/>
          <p:cNvSpPr txBox="1"/>
          <p:nvPr/>
        </p:nvSpPr>
        <p:spPr>
          <a:xfrm>
            <a:off x="2685550" y="2387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“Real” Streaming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4"/>
          <p:cNvSpPr txBox="1"/>
          <p:nvPr/>
        </p:nvSpPr>
        <p:spPr>
          <a:xfrm>
            <a:off x="2685550" y="42236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Micro batching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228d710a45_0_0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228d710a45_0_0"/>
          <p:cNvSpPr txBox="1"/>
          <p:nvPr>
            <p:ph type="title"/>
          </p:nvPr>
        </p:nvSpPr>
        <p:spPr>
          <a:xfrm>
            <a:off x="966475" y="522325"/>
            <a:ext cx="68199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 Batching vs Real Time Processing</a:t>
            </a:r>
            <a:endParaRPr/>
          </a:p>
        </p:txBody>
      </p:sp>
      <p:graphicFrame>
        <p:nvGraphicFramePr>
          <p:cNvPr id="531" name="Google Shape;531;g2228d710a45_0_0"/>
          <p:cNvGraphicFramePr/>
          <p:nvPr/>
        </p:nvGraphicFramePr>
        <p:xfrm>
          <a:off x="756925" y="162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{619AD6F9-4BBB-4A14-BBFC-8180CD97A850}</a:tableStyleId>
              </a:tblPr>
              <a:tblGrid>
                <a:gridCol w="1333675"/>
                <a:gridCol w="1501675"/>
                <a:gridCol w="2593900"/>
                <a:gridCol w="2274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Architecture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Latence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Description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Exemple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Batch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Elevée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Traitement d’un large volume de données après une certaine accumulation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Jointure, Tri, </a:t>
                      </a:r>
                      <a:r>
                        <a:rPr lang="en-GB"/>
                        <a:t>Agrégation</a:t>
                      </a:r>
                      <a:r>
                        <a:rPr lang="en-GB"/>
                        <a:t> sur l’ensemble des données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Micro Batch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Faible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Divise larges datasets en micro paquets traités en parallèle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Analyse d’usagers ou de sites webs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Real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Faible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Données traitées à la volée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Détection de fraude,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Trading haute fréquence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228d710a45_0_11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7" name="Google Shape;537;g2228d710a45_0_11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Concept </a:t>
            </a:r>
            <a:r>
              <a:rPr lang="en-GB"/>
              <a:t>Data Streaming (1) : Latence et Débit</a:t>
            </a:r>
            <a:endParaRPr/>
          </a:p>
        </p:txBody>
      </p:sp>
      <p:pic>
        <p:nvPicPr>
          <p:cNvPr id="538" name="Google Shape;538;g2228d710a45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50" y="1659300"/>
            <a:ext cx="4182424" cy="23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2228d710a45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075" y="1598326"/>
            <a:ext cx="3364774" cy="24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228d710a45_0_22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5" name="Google Shape;545;g2228d710a45_0_22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Concept Data Streaming (2) : Tolérance aux pannes</a:t>
            </a:r>
            <a:endParaRPr/>
          </a:p>
        </p:txBody>
      </p:sp>
      <p:pic>
        <p:nvPicPr>
          <p:cNvPr id="546" name="Google Shape;546;g2228d710a45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200" y="1512325"/>
            <a:ext cx="3237250" cy="30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228d710a45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75" y="1748725"/>
            <a:ext cx="4025624" cy="241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228d710a45_0_32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53" name="Google Shape;553;g2228d710a45_0_32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Concept Data Streaming (3) : Partitionnement</a:t>
            </a:r>
            <a:endParaRPr/>
          </a:p>
        </p:txBody>
      </p:sp>
      <p:sp>
        <p:nvSpPr>
          <p:cNvPr id="554" name="Google Shape;554;g2228d710a45_0_32"/>
          <p:cNvSpPr txBox="1"/>
          <p:nvPr/>
        </p:nvSpPr>
        <p:spPr>
          <a:xfrm>
            <a:off x="1229425" y="1487350"/>
            <a:ext cx="656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Scalabilité Vertical vs Horizontal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Ajout de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nœuds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au système pour gérer des volumes de données plus importants.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Partitionnement par </a:t>
            </a:r>
            <a:r>
              <a:rPr b="1" lang="en-GB" sz="15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clé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KeyedStream vs Non Keyed Streams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Google Shape;555;g2228d710a45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200" y="2832675"/>
            <a:ext cx="3361166" cy="18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228d710a45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050" y="2832675"/>
            <a:ext cx="2437089" cy="1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2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62" name="Google Shape;562;p12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Event Hub</a:t>
            </a:r>
            <a:endParaRPr/>
          </a:p>
        </p:txBody>
      </p:sp>
      <p:pic>
        <p:nvPicPr>
          <p:cNvPr id="563" name="Google Shape;5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250" y="1505500"/>
            <a:ext cx="2514925" cy="117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5825" y="1148762"/>
            <a:ext cx="2351051" cy="12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2"/>
          <p:cNvSpPr txBox="1"/>
          <p:nvPr/>
        </p:nvSpPr>
        <p:spPr>
          <a:xfrm>
            <a:off x="5067050" y="2485275"/>
            <a:ext cx="196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Azure Event Hubs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000" y="3026348"/>
            <a:ext cx="1872106" cy="14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4981" y="3150475"/>
            <a:ext cx="29527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73" name="Google Shape;573;p13"/>
          <p:cNvSpPr txBox="1"/>
          <p:nvPr>
            <p:ph type="title"/>
          </p:nvPr>
        </p:nvSpPr>
        <p:spPr>
          <a:xfrm>
            <a:off x="966475" y="522325"/>
            <a:ext cx="6260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Stream Processing Tools</a:t>
            </a:r>
            <a:endParaRPr/>
          </a:p>
        </p:txBody>
      </p:sp>
      <p:pic>
        <p:nvPicPr>
          <p:cNvPr id="574" name="Google Shape;5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400" y="1496675"/>
            <a:ext cx="19050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7425" y="1673813"/>
            <a:ext cx="2678799" cy="13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5288" y="3643700"/>
            <a:ext cx="24288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7338" y="3493870"/>
            <a:ext cx="2458975" cy="9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3"/>
          <p:cNvSpPr txBox="1"/>
          <p:nvPr/>
        </p:nvSpPr>
        <p:spPr>
          <a:xfrm>
            <a:off x="4636825" y="45881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(ksqlDB, Stream API)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228d710a45_0_46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228d710a45_0_46"/>
          <p:cNvSpPr txBox="1"/>
          <p:nvPr>
            <p:ph type="title"/>
          </p:nvPr>
        </p:nvSpPr>
        <p:spPr>
          <a:xfrm>
            <a:off x="966475" y="5223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Kafka</a:t>
            </a:r>
            <a:endParaRPr/>
          </a:p>
        </p:txBody>
      </p:sp>
      <p:sp>
        <p:nvSpPr>
          <p:cNvPr id="585" name="Google Shape;585;g2228d710a45_0_46"/>
          <p:cNvSpPr txBox="1"/>
          <p:nvPr/>
        </p:nvSpPr>
        <p:spPr>
          <a:xfrm>
            <a:off x="0" y="1036350"/>
            <a:ext cx="656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Plateforme de Streaming Distribuée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Topic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flux d’évenements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 Hub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 Diffusion de données en continu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Producer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 Publie des données dans un Topic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Consumer :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lit les données depuis un Topic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Broker :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données d’un Topic sont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distribuées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plusieurs brokers. Les Topics sont aussi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répliqués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sur plusieurs brokers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Avantages :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Scalabilité,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olérance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aux pannes.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6" name="Google Shape;586;g2228d710a45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326" y="709175"/>
            <a:ext cx="2079452" cy="129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2228d710a45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200" y="2963025"/>
            <a:ext cx="4094425" cy="21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978d626d97_0_0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93" name="Google Shape;593;g1978d626d97_0_0"/>
          <p:cNvSpPr txBox="1"/>
          <p:nvPr>
            <p:ph type="title"/>
          </p:nvPr>
        </p:nvSpPr>
        <p:spPr>
          <a:xfrm>
            <a:off x="966475" y="522325"/>
            <a:ext cx="6260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Kafka</a:t>
            </a:r>
            <a:endParaRPr/>
          </a:p>
        </p:txBody>
      </p:sp>
      <p:pic>
        <p:nvPicPr>
          <p:cNvPr id="594" name="Google Shape;594;g1978d626d9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325" y="209550"/>
            <a:ext cx="2765774" cy="449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978d626d97_0_10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00" name="Google Shape;600;g1978d626d97_0_10"/>
          <p:cNvSpPr txBox="1"/>
          <p:nvPr>
            <p:ph type="title"/>
          </p:nvPr>
        </p:nvSpPr>
        <p:spPr>
          <a:xfrm>
            <a:off x="966475" y="522325"/>
            <a:ext cx="6260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Kafka</a:t>
            </a:r>
            <a:endParaRPr/>
          </a:p>
        </p:txBody>
      </p:sp>
      <p:pic>
        <p:nvPicPr>
          <p:cNvPr id="601" name="Google Shape;601;g1978d626d97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425" y="762327"/>
            <a:ext cx="5610327" cy="40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228d710a45_0_166"/>
          <p:cNvSpPr/>
          <p:nvPr/>
        </p:nvSpPr>
        <p:spPr>
          <a:xfrm>
            <a:off x="6902584" y="1695097"/>
            <a:ext cx="860134" cy="558476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2228d710a45_0_166"/>
          <p:cNvSpPr/>
          <p:nvPr/>
        </p:nvSpPr>
        <p:spPr>
          <a:xfrm>
            <a:off x="4129915" y="1679489"/>
            <a:ext cx="884179" cy="574088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2228d710a45_0_166"/>
          <p:cNvSpPr/>
          <p:nvPr/>
        </p:nvSpPr>
        <p:spPr>
          <a:xfrm>
            <a:off x="1506521" y="1611651"/>
            <a:ext cx="882006" cy="572677"/>
          </a:xfrm>
          <a:custGeom>
            <a:rect b="b" l="l" r="r" t="t"/>
            <a:pathLst>
              <a:path extrusionOk="0" h="19454" w="29962">
                <a:moveTo>
                  <a:pt x="12982" y="1"/>
                </a:moveTo>
                <a:cubicBezTo>
                  <a:pt x="3874" y="1"/>
                  <a:pt x="0" y="13947"/>
                  <a:pt x="9003" y="18403"/>
                </a:cubicBezTo>
                <a:cubicBezTo>
                  <a:pt x="10476" y="19130"/>
                  <a:pt x="11984" y="19454"/>
                  <a:pt x="13452" y="19454"/>
                </a:cubicBezTo>
                <a:cubicBezTo>
                  <a:pt x="22485" y="19454"/>
                  <a:pt x="29961" y="7187"/>
                  <a:pt x="17886" y="1246"/>
                </a:cubicBezTo>
                <a:cubicBezTo>
                  <a:pt x="16131" y="381"/>
                  <a:pt x="14485" y="1"/>
                  <a:pt x="12982" y="1"/>
                </a:cubicBezTo>
                <a:close/>
              </a:path>
            </a:pathLst>
          </a:custGeom>
          <a:solidFill>
            <a:srgbClr val="5AF1D1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2228d710a45_0_166"/>
          <p:cNvSpPr txBox="1"/>
          <p:nvPr>
            <p:ph type="title"/>
          </p:nvPr>
        </p:nvSpPr>
        <p:spPr>
          <a:xfrm>
            <a:off x="2057975" y="445000"/>
            <a:ext cx="4949100" cy="1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Rules of conduct</a:t>
            </a:r>
            <a:endParaRPr/>
          </a:p>
        </p:txBody>
      </p:sp>
      <p:sp>
        <p:nvSpPr>
          <p:cNvPr id="435" name="Google Shape;435;g2228d710a45_0_166"/>
          <p:cNvSpPr txBox="1"/>
          <p:nvPr>
            <p:ph idx="1" type="subTitle"/>
          </p:nvPr>
        </p:nvSpPr>
        <p:spPr>
          <a:xfrm>
            <a:off x="932100" y="2336675"/>
            <a:ext cx="1897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/>
              <a:t>Validate your presence</a:t>
            </a:r>
            <a:endParaRPr/>
          </a:p>
        </p:txBody>
      </p:sp>
      <p:sp>
        <p:nvSpPr>
          <p:cNvPr id="436" name="Google Shape;436;g2228d710a45_0_166"/>
          <p:cNvSpPr txBox="1"/>
          <p:nvPr>
            <p:ph idx="3" type="subTitle"/>
          </p:nvPr>
        </p:nvSpPr>
        <p:spPr>
          <a:xfrm>
            <a:off x="3623100" y="2397150"/>
            <a:ext cx="1897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/>
              <a:t>Activate your camera	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37" name="Google Shape;437;g2228d710a45_0_166"/>
          <p:cNvSpPr txBox="1"/>
          <p:nvPr>
            <p:ph idx="5" type="subTitle"/>
          </p:nvPr>
        </p:nvSpPr>
        <p:spPr>
          <a:xfrm>
            <a:off x="5944225" y="2397150"/>
            <a:ext cx="2580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600"/>
              <a:t>Respect communication rules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438" name="Google Shape;438;g2228d710a45_0_166"/>
          <p:cNvGrpSpPr/>
          <p:nvPr/>
        </p:nvGrpSpPr>
        <p:grpSpPr>
          <a:xfrm>
            <a:off x="4063022" y="3003902"/>
            <a:ext cx="939043" cy="687796"/>
            <a:chOff x="-46042675" y="3218600"/>
            <a:chExt cx="300100" cy="263100"/>
          </a:xfrm>
        </p:grpSpPr>
        <p:sp>
          <p:nvSpPr>
            <p:cNvPr id="439" name="Google Shape;439;g2228d710a45_0_166"/>
            <p:cNvSpPr/>
            <p:nvPr/>
          </p:nvSpPr>
          <p:spPr>
            <a:xfrm>
              <a:off x="-46042675" y="3302875"/>
              <a:ext cx="35475" cy="130000"/>
            </a:xfrm>
            <a:custGeom>
              <a:rect b="b" l="l" r="r" t="t"/>
              <a:pathLst>
                <a:path extrusionOk="0"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228d710a45_0_166"/>
            <p:cNvSpPr/>
            <p:nvPr/>
          </p:nvSpPr>
          <p:spPr>
            <a:xfrm>
              <a:off x="-45919025" y="3341475"/>
              <a:ext cx="53600" cy="52800"/>
            </a:xfrm>
            <a:custGeom>
              <a:rect b="b" l="l" r="r" t="t"/>
              <a:pathLst>
                <a:path extrusionOk="0"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228d710a45_0_166"/>
            <p:cNvSpPr/>
            <p:nvPr/>
          </p:nvSpPr>
          <p:spPr>
            <a:xfrm>
              <a:off x="-45778025" y="3302875"/>
              <a:ext cx="35450" cy="130000"/>
            </a:xfrm>
            <a:custGeom>
              <a:rect b="b" l="l" r="r" t="t"/>
              <a:pathLst>
                <a:path extrusionOk="0"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2228d710a45_0_166"/>
            <p:cNvSpPr/>
            <p:nvPr/>
          </p:nvSpPr>
          <p:spPr>
            <a:xfrm>
              <a:off x="-46042675" y="3235950"/>
              <a:ext cx="300100" cy="245750"/>
            </a:xfrm>
            <a:custGeom>
              <a:rect b="b" l="l" r="r" t="t"/>
              <a:pathLst>
                <a:path extrusionOk="0"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2228d710a45_0_166"/>
            <p:cNvSpPr/>
            <p:nvPr/>
          </p:nvSpPr>
          <p:spPr>
            <a:xfrm>
              <a:off x="-45952875" y="3306025"/>
              <a:ext cx="122100" cy="122125"/>
            </a:xfrm>
            <a:custGeom>
              <a:rect b="b" l="l" r="r" t="t"/>
              <a:pathLst>
                <a:path extrusionOk="0"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2228d710a45_0_166"/>
            <p:cNvSpPr/>
            <p:nvPr/>
          </p:nvSpPr>
          <p:spPr>
            <a:xfrm>
              <a:off x="-45941075" y="3218600"/>
              <a:ext cx="98475" cy="17375"/>
            </a:xfrm>
            <a:custGeom>
              <a:rect b="b" l="l" r="r" t="t"/>
              <a:pathLst>
                <a:path extrusionOk="0"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g2228d710a45_0_166"/>
          <p:cNvGrpSpPr/>
          <p:nvPr/>
        </p:nvGrpSpPr>
        <p:grpSpPr>
          <a:xfrm>
            <a:off x="1521824" y="2999147"/>
            <a:ext cx="718353" cy="773700"/>
            <a:chOff x="946175" y="3619500"/>
            <a:chExt cx="296975" cy="293825"/>
          </a:xfrm>
        </p:grpSpPr>
        <p:sp>
          <p:nvSpPr>
            <p:cNvPr id="446" name="Google Shape;446;g2228d710a45_0_166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2228d710a45_0_166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2228d710a45_0_166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2228d710a45_0_166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2228d710a45_0_166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2228d710a45_0_166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g2228d710a45_0_166"/>
          <p:cNvGrpSpPr/>
          <p:nvPr/>
        </p:nvGrpSpPr>
        <p:grpSpPr>
          <a:xfrm>
            <a:off x="6843411" y="2999205"/>
            <a:ext cx="939042" cy="687799"/>
            <a:chOff x="580725" y="3617925"/>
            <a:chExt cx="299325" cy="297375"/>
          </a:xfrm>
        </p:grpSpPr>
        <p:sp>
          <p:nvSpPr>
            <p:cNvPr id="453" name="Google Shape;453;g2228d710a45_0_166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2228d710a45_0_166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2228d710a45_0_166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2228d710a45_0_166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2228d710a45_0_166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282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228d710a45_0_101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2228d710a45_0_101"/>
          <p:cNvSpPr txBox="1"/>
          <p:nvPr>
            <p:ph type="title"/>
          </p:nvPr>
        </p:nvSpPr>
        <p:spPr>
          <a:xfrm>
            <a:off x="966475" y="5223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Flink (1)</a:t>
            </a:r>
            <a:endParaRPr/>
          </a:p>
        </p:txBody>
      </p:sp>
      <p:sp>
        <p:nvSpPr>
          <p:cNvPr id="608" name="Google Shape;608;g2228d710a45_0_101"/>
          <p:cNvSpPr txBox="1"/>
          <p:nvPr/>
        </p:nvSpPr>
        <p:spPr>
          <a:xfrm>
            <a:off x="-1024500" y="1310950"/>
            <a:ext cx="65661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g2228d710a45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350" y="26548"/>
            <a:ext cx="2141451" cy="10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2228d710a45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713" y="2522938"/>
            <a:ext cx="496252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2228d710a45_0_101"/>
          <p:cNvSpPr txBox="1"/>
          <p:nvPr/>
        </p:nvSpPr>
        <p:spPr>
          <a:xfrm>
            <a:off x="-147875" y="1036350"/>
            <a:ext cx="65661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Plateforme open-source de streaming de données distribuées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Traiter de grands volumes de données en temps réel.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Utilisée par Alibaba, Uber et Netflix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Analyse en temps réel, la détection des fraudes, l'IoT et les services financiers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2" name="Google Shape;612;g2228d710a45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473" y="1430250"/>
            <a:ext cx="2628650" cy="148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228d710a45_0_59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228d710a45_0_59"/>
          <p:cNvSpPr txBox="1"/>
          <p:nvPr>
            <p:ph type="title"/>
          </p:nvPr>
        </p:nvSpPr>
        <p:spPr>
          <a:xfrm>
            <a:off x="966475" y="5223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Flink (1)</a:t>
            </a:r>
            <a:endParaRPr/>
          </a:p>
        </p:txBody>
      </p:sp>
      <p:sp>
        <p:nvSpPr>
          <p:cNvPr id="619" name="Google Shape;619;g2228d710a45_0_59"/>
          <p:cNvSpPr txBox="1"/>
          <p:nvPr/>
        </p:nvSpPr>
        <p:spPr>
          <a:xfrm>
            <a:off x="-147875" y="1036350"/>
            <a:ext cx="65661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Architecture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distribuée (task slot)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 d’execution : Batch et Streaming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Streaming de données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borné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Tolérance aux pannes (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checkpoint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Java, Scala et Python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0" name="Google Shape;620;g2228d710a45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13" y="2766263"/>
            <a:ext cx="5729275" cy="18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228d710a45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025" y="1394400"/>
            <a:ext cx="4897049" cy="12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2228d710a45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5350" y="26548"/>
            <a:ext cx="2141451" cy="104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28d710a45_0_72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2228d710a45_0_72"/>
          <p:cNvSpPr txBox="1"/>
          <p:nvPr>
            <p:ph type="title"/>
          </p:nvPr>
        </p:nvSpPr>
        <p:spPr>
          <a:xfrm>
            <a:off x="966475" y="5223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Flink</a:t>
            </a:r>
            <a:endParaRPr/>
          </a:p>
        </p:txBody>
      </p:sp>
      <p:sp>
        <p:nvSpPr>
          <p:cNvPr id="629" name="Google Shape;629;g2228d710a45_0_72"/>
          <p:cNvSpPr txBox="1"/>
          <p:nvPr/>
        </p:nvSpPr>
        <p:spPr>
          <a:xfrm>
            <a:off x="0" y="761775"/>
            <a:ext cx="65661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Opérateurs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pipeline complexes map, filter, reduce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Windows :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Découpe intervalle de temps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Tumbling, Sliding, Session.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Agrégation,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traitement des événements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0" name="Google Shape;630;g2228d710a45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350" y="26548"/>
            <a:ext cx="2141451" cy="10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228d710a45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25" y="2393800"/>
            <a:ext cx="8839201" cy="64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2228d710a45_0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8675" y="3202375"/>
            <a:ext cx="4475648" cy="13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2228d710a45_0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25" y="3343650"/>
            <a:ext cx="4475657" cy="12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228d710a45_0_151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2228d710a45_0_151"/>
          <p:cNvSpPr txBox="1"/>
          <p:nvPr>
            <p:ph type="title"/>
          </p:nvPr>
        </p:nvSpPr>
        <p:spPr>
          <a:xfrm>
            <a:off x="966475" y="522325"/>
            <a:ext cx="5151000" cy="14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Flink</a:t>
            </a:r>
            <a:endParaRPr/>
          </a:p>
        </p:txBody>
      </p:sp>
      <p:sp>
        <p:nvSpPr>
          <p:cNvPr id="640" name="Google Shape;640;g2228d710a45_0_151"/>
          <p:cNvSpPr txBox="1"/>
          <p:nvPr/>
        </p:nvSpPr>
        <p:spPr>
          <a:xfrm>
            <a:off x="0" y="761775"/>
            <a:ext cx="656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 :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requêtes complexes en temps réel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Sources :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Socket Stream, Kafka Producer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Sinks : 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 de données (JDBC), Kafka Consumer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1" name="Google Shape;641;g2228d710a45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5" y="2428550"/>
            <a:ext cx="4604827" cy="15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2228d710a45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996" y="2091225"/>
            <a:ext cx="3578679" cy="22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2228d710a45_0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5350" y="26548"/>
            <a:ext cx="2141451" cy="104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>
            <a:alpha val="0"/>
          </a:srgbClr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6f009ba550_0_0"/>
          <p:cNvSpPr/>
          <p:nvPr/>
        </p:nvSpPr>
        <p:spPr>
          <a:xfrm>
            <a:off x="7704650" y="1584800"/>
            <a:ext cx="474000" cy="31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g16f009ba55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7000" y="858375"/>
            <a:ext cx="3590900" cy="35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16f009ba550_0_0"/>
          <p:cNvSpPr txBox="1"/>
          <p:nvPr/>
        </p:nvSpPr>
        <p:spPr>
          <a:xfrm>
            <a:off x="1102425" y="1428725"/>
            <a:ext cx="308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Démo avec </a:t>
            </a:r>
            <a:endParaRPr b="1" i="0" sz="2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1" name="Google Shape;651;g16f009ba55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213" y="1991195"/>
            <a:ext cx="2458975" cy="9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228d710a45_0_121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57" name="Google Shape;657;g2228d710a45_0_121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Streaming de données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658" name="Google Shape;658;g2228d710a45_0_121"/>
          <p:cNvSpPr txBox="1"/>
          <p:nvPr/>
        </p:nvSpPr>
        <p:spPr>
          <a:xfrm>
            <a:off x="1250575" y="1436075"/>
            <a:ext cx="62961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Flink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Traitement de flux avec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état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Sémantique de traitement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"exactly-once"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capacités de </a:t>
            </a:r>
            <a:r>
              <a:rPr b="1"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continu.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Inconvénient : Prise en main et configuration très complexe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Kafka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scalabilité, fault-tolerance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Système de messagerie, non autonome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Spark Streaming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Micro-batch, Latence faible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Intégration aisée dans l’écosystème Spark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Inconvénients : State limité, Débit faible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3" name="Google Shape;663;p15"/>
          <p:cNvCxnSpPr/>
          <p:nvPr/>
        </p:nvCxnSpPr>
        <p:spPr>
          <a:xfrm>
            <a:off x="3559750" y="1017350"/>
            <a:ext cx="1990800" cy="0"/>
          </a:xfrm>
          <a:prstGeom prst="straightConnector1">
            <a:avLst/>
          </a:prstGeom>
          <a:noFill/>
          <a:ln cap="flat" cmpd="sng" w="152400">
            <a:solidFill>
              <a:srgbClr val="E7E9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4" name="Google Shape;6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2" y="1418899"/>
            <a:ext cx="3319100" cy="26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5"/>
          <p:cNvSpPr txBox="1"/>
          <p:nvPr/>
        </p:nvSpPr>
        <p:spPr>
          <a:xfrm>
            <a:off x="2250900" y="710700"/>
            <a:ext cx="464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GB" sz="2300" u="none" cap="none" strike="noStrike">
                <a:solidFill>
                  <a:srgbClr val="0D1E51"/>
                </a:solidFill>
                <a:latin typeface="Montserrat"/>
                <a:ea typeface="Montserrat"/>
                <a:cs typeface="Montserrat"/>
                <a:sym typeface="Montserrat"/>
              </a:rPr>
              <a:t>QUESTIONS ?</a:t>
            </a:r>
            <a:endParaRPr b="1" i="0" sz="2300" u="none" cap="none" strike="noStrike">
              <a:solidFill>
                <a:srgbClr val="0D1E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0" name="Google Shape;670;p19"/>
          <p:cNvCxnSpPr/>
          <p:nvPr/>
        </p:nvCxnSpPr>
        <p:spPr>
          <a:xfrm flipH="1" rot="10800000">
            <a:off x="1957350" y="1025100"/>
            <a:ext cx="3912300" cy="8100"/>
          </a:xfrm>
          <a:prstGeom prst="straightConnector1">
            <a:avLst/>
          </a:prstGeom>
          <a:noFill/>
          <a:ln cap="flat" cmpd="sng" w="152400">
            <a:solidFill>
              <a:srgbClr val="E7E9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1" name="Google Shape;671;p19"/>
          <p:cNvSpPr txBox="1"/>
          <p:nvPr/>
        </p:nvSpPr>
        <p:spPr>
          <a:xfrm>
            <a:off x="1637450" y="722125"/>
            <a:ext cx="402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GB" sz="2300" u="none" cap="none" strike="noStrike">
                <a:solidFill>
                  <a:srgbClr val="0D1E51"/>
                </a:solidFill>
                <a:latin typeface="Montserrat"/>
                <a:ea typeface="Montserrat"/>
                <a:cs typeface="Montserrat"/>
                <a:sym typeface="Montserrat"/>
              </a:rPr>
              <a:t>OBJECTIFS DU SPRINT 6</a:t>
            </a:r>
            <a:endParaRPr b="1" i="0" sz="2300" u="none" cap="none" strike="noStrike">
              <a:solidFill>
                <a:srgbClr val="0D1E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19"/>
          <p:cNvSpPr/>
          <p:nvPr/>
        </p:nvSpPr>
        <p:spPr>
          <a:xfrm flipH="1" rot="3646459">
            <a:off x="1494187" y="1863548"/>
            <a:ext cx="161103" cy="161103"/>
          </a:xfrm>
          <a:custGeom>
            <a:rect b="b" l="l" r="r" t="t"/>
            <a:pathLst>
              <a:path extrusionOk="0" h="4335" w="4335">
                <a:moveTo>
                  <a:pt x="2168" y="1"/>
                </a:moveTo>
                <a:cubicBezTo>
                  <a:pt x="977" y="1"/>
                  <a:pt x="1" y="977"/>
                  <a:pt x="1" y="2168"/>
                </a:cubicBezTo>
                <a:cubicBezTo>
                  <a:pt x="1" y="3370"/>
                  <a:pt x="977" y="4335"/>
                  <a:pt x="2168" y="4335"/>
                </a:cubicBezTo>
                <a:cubicBezTo>
                  <a:pt x="3370" y="4335"/>
                  <a:pt x="4335" y="3370"/>
                  <a:pt x="4335" y="2168"/>
                </a:cubicBezTo>
                <a:cubicBezTo>
                  <a:pt x="4335" y="977"/>
                  <a:pt x="3370" y="1"/>
                  <a:pt x="21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9"/>
          <p:cNvSpPr/>
          <p:nvPr/>
        </p:nvSpPr>
        <p:spPr>
          <a:xfrm flipH="1" rot="3646459">
            <a:off x="1310834" y="1723220"/>
            <a:ext cx="127916" cy="109706"/>
          </a:xfrm>
          <a:custGeom>
            <a:rect b="b" l="l" r="r" t="t"/>
            <a:pathLst>
              <a:path extrusionOk="0" h="2952" w="3442">
                <a:moveTo>
                  <a:pt x="1965" y="0"/>
                </a:moveTo>
                <a:cubicBezTo>
                  <a:pt x="655" y="0"/>
                  <a:pt x="1" y="1596"/>
                  <a:pt x="917" y="2525"/>
                </a:cubicBezTo>
                <a:cubicBezTo>
                  <a:pt x="1216" y="2820"/>
                  <a:pt x="1584" y="2952"/>
                  <a:pt x="1946" y="2952"/>
                </a:cubicBezTo>
                <a:cubicBezTo>
                  <a:pt x="2708" y="2952"/>
                  <a:pt x="3441" y="2365"/>
                  <a:pt x="3441" y="1477"/>
                </a:cubicBezTo>
                <a:cubicBezTo>
                  <a:pt x="3441" y="667"/>
                  <a:pt x="2775" y="0"/>
                  <a:pt x="19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9"/>
          <p:cNvSpPr txBox="1"/>
          <p:nvPr/>
        </p:nvSpPr>
        <p:spPr>
          <a:xfrm>
            <a:off x="1384500" y="1499926"/>
            <a:ext cx="63750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283583"/>
                </a:solidFill>
                <a:latin typeface="Montserrat"/>
                <a:ea typeface="Montserrat"/>
                <a:cs typeface="Montserrat"/>
                <a:sym typeface="Montserrat"/>
              </a:rPr>
              <a:t>Kafka</a:t>
            </a:r>
            <a:endParaRPr b="0" i="0" sz="1500" u="none" cap="none" strike="noStrike">
              <a:solidFill>
                <a:srgbClr val="2835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2835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rgbClr val="283583"/>
                </a:solidFill>
                <a:latin typeface="Montserrat"/>
                <a:ea typeface="Montserrat"/>
                <a:cs typeface="Montserrat"/>
                <a:sym typeface="Montserrat"/>
              </a:rPr>
              <a:t>Spark Streaming</a:t>
            </a:r>
            <a:endParaRPr b="0" i="0" sz="1500" u="none" cap="none" strike="noStrike">
              <a:solidFill>
                <a:srgbClr val="2835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2835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8358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63" name="Google Shape;463;p4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Streaming de données</a:t>
            </a:r>
            <a:endParaRPr/>
          </a:p>
        </p:txBody>
      </p:sp>
      <p:sp>
        <p:nvSpPr>
          <p:cNvPr id="464" name="Google Shape;464;p4"/>
          <p:cNvSpPr txBox="1"/>
          <p:nvPr/>
        </p:nvSpPr>
        <p:spPr>
          <a:xfrm>
            <a:off x="1240000" y="1751375"/>
            <a:ext cx="6296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Flux de données générées en continu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Consommés / traités en continu également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5" name="Google Shape;4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460" y="2976175"/>
            <a:ext cx="5889476" cy="11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1" name="Google Shape;471;p5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Streaming de données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Cas d’usages</a:t>
            </a:r>
            <a:endParaRPr/>
          </a:p>
        </p:txBody>
      </p:sp>
      <p:pic>
        <p:nvPicPr>
          <p:cNvPr id="472" name="Google Shape;4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9250" y="3245075"/>
            <a:ext cx="1831200" cy="18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"/>
          <p:cNvSpPr txBox="1"/>
          <p:nvPr/>
        </p:nvSpPr>
        <p:spPr>
          <a:xfrm>
            <a:off x="1240000" y="1624625"/>
            <a:ext cx="62961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Détection d’anomalies ou de fraude 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aintenance prédictive</a:t>
            </a: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des systèmes IT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Trading temps réel / haute fréquence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Ingestion des données en temps rée</a:t>
            </a: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IOT Applications / Capteurs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Modération réseaux sociaux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4" name="Google Shape;47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728" y="1751375"/>
            <a:ext cx="2411349" cy="8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638" y="3424562"/>
            <a:ext cx="620076" cy="112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82" y="3554200"/>
            <a:ext cx="2161941" cy="8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7325" y="3499400"/>
            <a:ext cx="767000" cy="9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83" name="Google Shape;483;p6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Architecture Batch</a:t>
            </a:r>
            <a:endParaRPr/>
          </a:p>
        </p:txBody>
      </p:sp>
      <p:pic>
        <p:nvPicPr>
          <p:cNvPr id="484" name="Google Shape;4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050" y="1347650"/>
            <a:ext cx="8135725" cy="30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0" name="Google Shape;490;p7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Architecture Batch</a:t>
            </a:r>
            <a:endParaRPr/>
          </a:p>
        </p:txBody>
      </p:sp>
      <p:pic>
        <p:nvPicPr>
          <p:cNvPr id="491" name="Google Shape;4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75" y="1448175"/>
            <a:ext cx="8135725" cy="305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7"/>
          <p:cNvCxnSpPr/>
          <p:nvPr/>
        </p:nvCxnSpPr>
        <p:spPr>
          <a:xfrm>
            <a:off x="981700" y="1765475"/>
            <a:ext cx="58710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8b65df26b_0_6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8" name="Google Shape;498;g128b65df26b_0_6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Stream Processing</a:t>
            </a:r>
            <a:endParaRPr/>
          </a:p>
        </p:txBody>
      </p:sp>
      <p:pic>
        <p:nvPicPr>
          <p:cNvPr id="499" name="Google Shape;499;g128b65df26b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88" y="1378325"/>
            <a:ext cx="8328623" cy="28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"/>
          <p:cNvSpPr txBox="1"/>
          <p:nvPr>
            <p:ph idx="1" type="body"/>
          </p:nvPr>
        </p:nvSpPr>
        <p:spPr>
          <a:xfrm>
            <a:off x="400375" y="55303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05" name="Google Shape;505;p9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Stream Processing</a:t>
            </a:r>
            <a:endParaRPr/>
          </a:p>
        </p:txBody>
      </p:sp>
      <p:pic>
        <p:nvPicPr>
          <p:cNvPr id="506" name="Google Shape;50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88" y="1378325"/>
            <a:ext cx="8328623" cy="2829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9"/>
          <p:cNvCxnSpPr/>
          <p:nvPr/>
        </p:nvCxnSpPr>
        <p:spPr>
          <a:xfrm>
            <a:off x="981700" y="1765475"/>
            <a:ext cx="5871000" cy="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8" name="Google Shape;508;p9"/>
          <p:cNvSpPr txBox="1"/>
          <p:nvPr/>
        </p:nvSpPr>
        <p:spPr>
          <a:xfrm>
            <a:off x="981700" y="13535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Temps réel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6f009ba550_0_429"/>
          <p:cNvSpPr txBox="1"/>
          <p:nvPr>
            <p:ph type="title"/>
          </p:nvPr>
        </p:nvSpPr>
        <p:spPr>
          <a:xfrm>
            <a:off x="966475" y="522325"/>
            <a:ext cx="626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Architecture Lambda</a:t>
            </a:r>
            <a:endParaRPr/>
          </a:p>
        </p:txBody>
      </p:sp>
      <p:pic>
        <p:nvPicPr>
          <p:cNvPr id="514" name="Google Shape;514;g16f009ba550_0_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080000"/>
            <a:ext cx="8013476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thical Dilemmas in Marketing by Slidesgo">
  <a:themeElements>
    <a:clrScheme name="Simple Light">
      <a:dk1>
        <a:srgbClr val="0D1E51"/>
      </a:dk1>
      <a:lt1>
        <a:srgbClr val="FFFFFF"/>
      </a:lt1>
      <a:dk2>
        <a:srgbClr val="2B47A4"/>
      </a:dk2>
      <a:lt2>
        <a:srgbClr val="E8ECFF"/>
      </a:lt2>
      <a:accent1>
        <a:srgbClr val="C5D9FF"/>
      </a:accent1>
      <a:accent2>
        <a:srgbClr val="6783E6"/>
      </a:accent2>
      <a:accent3>
        <a:srgbClr val="8BA5FF"/>
      </a:accent3>
      <a:accent4>
        <a:srgbClr val="D0D7F3"/>
      </a:accent4>
      <a:accent5>
        <a:srgbClr val="4D6BD6"/>
      </a:accent5>
      <a:accent6>
        <a:srgbClr val="ADBDF8"/>
      </a:accent6>
      <a:hlink>
        <a:srgbClr val="2B47A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